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  <p:sldMasterId id="2147483656" r:id="rId2"/>
    <p:sldMasterId id="2147483654" r:id="rId3"/>
  </p:sldMasterIdLst>
  <p:notesMasterIdLst>
    <p:notesMasterId r:id="rId34"/>
  </p:notesMasterIdLst>
  <p:handoutMasterIdLst>
    <p:handoutMasterId r:id="rId35"/>
  </p:handoutMasterIdLst>
  <p:sldIdLst>
    <p:sldId id="270" r:id="rId4"/>
    <p:sldId id="356" r:id="rId5"/>
    <p:sldId id="290" r:id="rId6"/>
    <p:sldId id="357" r:id="rId7"/>
    <p:sldId id="367" r:id="rId8"/>
    <p:sldId id="368" r:id="rId9"/>
    <p:sldId id="369" r:id="rId10"/>
    <p:sldId id="370" r:id="rId11"/>
    <p:sldId id="371" r:id="rId12"/>
    <p:sldId id="372" r:id="rId13"/>
    <p:sldId id="373" r:id="rId14"/>
    <p:sldId id="379" r:id="rId15"/>
    <p:sldId id="374" r:id="rId16"/>
    <p:sldId id="264" r:id="rId17"/>
    <p:sldId id="358" r:id="rId18"/>
    <p:sldId id="291" r:id="rId19"/>
    <p:sldId id="360" r:id="rId20"/>
    <p:sldId id="361" r:id="rId21"/>
    <p:sldId id="366" r:id="rId22"/>
    <p:sldId id="365" r:id="rId23"/>
    <p:sldId id="278" r:id="rId24"/>
    <p:sldId id="375" r:id="rId25"/>
    <p:sldId id="363" r:id="rId26"/>
    <p:sldId id="364" r:id="rId27"/>
    <p:sldId id="377" r:id="rId28"/>
    <p:sldId id="378" r:id="rId29"/>
    <p:sldId id="381" r:id="rId30"/>
    <p:sldId id="376" r:id="rId31"/>
    <p:sldId id="380" r:id="rId32"/>
    <p:sldId id="265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7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0" d="100"/>
          <a:sy n="80" d="100"/>
        </p:scale>
        <p:origin x="58" y="178"/>
      </p:cViewPr>
      <p:guideLst>
        <p:guide orient="horz" pos="237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3" d="100"/>
          <a:sy n="83" d="100"/>
        </p:scale>
        <p:origin x="504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6B1A679-998D-4AF7-81DA-37EFC186D1B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181D35-00E6-4336-9842-DCA58DEBF9D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CFCC57-32F4-4C75-82C6-C4434E09ABED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49A602-A569-4F70-B61A-37B22BDB665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154D00-0949-4BF8-89D6-64723B6898E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333877-85D4-4704-8FE8-88CBC7A2C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9221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g>
</file>

<file path=ppt/media/image2.png>
</file>

<file path=ppt/media/image20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80D6E7-B569-4C85-92F0-D9173FFB3CB0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80E036-2AD3-40EE-8A71-C2A4E931E2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5736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4863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Images &amp;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9FCCA3A-A18D-428D-936C-AE61C9E25B0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7227683" cy="6858000"/>
          </a:xfrm>
          <a:custGeom>
            <a:avLst/>
            <a:gdLst>
              <a:gd name="connsiteX0" fmla="*/ 0 w 7227683"/>
              <a:gd name="connsiteY0" fmla="*/ 0 h 6858000"/>
              <a:gd name="connsiteX1" fmla="*/ 40369 w 7227683"/>
              <a:gd name="connsiteY1" fmla="*/ 0 h 6858000"/>
              <a:gd name="connsiteX2" fmla="*/ 40423 w 7227683"/>
              <a:gd name="connsiteY2" fmla="*/ 2 h 6858000"/>
              <a:gd name="connsiteX3" fmla="*/ 6096000 w 7227683"/>
              <a:gd name="connsiteY3" fmla="*/ 2 h 6858000"/>
              <a:gd name="connsiteX4" fmla="*/ 6096000 w 7227683"/>
              <a:gd name="connsiteY4" fmla="*/ 2297317 h 6858000"/>
              <a:gd name="connsiteX5" fmla="*/ 7227683 w 7227683"/>
              <a:gd name="connsiteY5" fmla="*/ 3429000 h 6858000"/>
              <a:gd name="connsiteX6" fmla="*/ 6096000 w 7227683"/>
              <a:gd name="connsiteY6" fmla="*/ 4560683 h 6858000"/>
              <a:gd name="connsiteX7" fmla="*/ 6096000 w 7227683"/>
              <a:gd name="connsiteY7" fmla="*/ 6858000 h 6858000"/>
              <a:gd name="connsiteX8" fmla="*/ 0 w 7227683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227683" h="6858000">
                <a:moveTo>
                  <a:pt x="0" y="0"/>
                </a:moveTo>
                <a:lnTo>
                  <a:pt x="40369" y="0"/>
                </a:lnTo>
                <a:lnTo>
                  <a:pt x="40423" y="2"/>
                </a:lnTo>
                <a:lnTo>
                  <a:pt x="6096000" y="2"/>
                </a:lnTo>
                <a:lnTo>
                  <a:pt x="6096000" y="2297317"/>
                </a:lnTo>
                <a:lnTo>
                  <a:pt x="7227683" y="3429000"/>
                </a:lnTo>
                <a:lnTo>
                  <a:pt x="6096000" y="4560683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/>
            </a:lvl1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716528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374811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82494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6597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159563" y="0"/>
            <a:ext cx="10032437" cy="1179288"/>
          </a:xfrm>
          <a:prstGeom prst="rect">
            <a:avLst/>
          </a:prstGeom>
        </p:spPr>
        <p:txBody>
          <a:bodyPr anchor="ctr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altLang="ko-KR" dirty="0"/>
              <a:t>Free PPT _ Click to add title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030571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0B77183B-D91C-4877-8446-04AF82AD0211}"/>
              </a:ext>
            </a:extLst>
          </p:cNvPr>
          <p:cNvSpPr/>
          <p:nvPr userDrawn="1"/>
        </p:nvSpPr>
        <p:spPr>
          <a:xfrm>
            <a:off x="0" y="6649277"/>
            <a:ext cx="9893376" cy="8528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78F7C02-C4E1-41FB-B50E-9077B2D466F1}"/>
              </a:ext>
            </a:extLst>
          </p:cNvPr>
          <p:cNvGrpSpPr/>
          <p:nvPr/>
        </p:nvGrpSpPr>
        <p:grpSpPr>
          <a:xfrm>
            <a:off x="9917984" y="6249017"/>
            <a:ext cx="2134868" cy="538948"/>
            <a:chOff x="3459679" y="2564932"/>
            <a:chExt cx="5250757" cy="1325555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AEBFE799-9951-424F-AA26-A9B2226E0273}"/>
                </a:ext>
              </a:extLst>
            </p:cNvPr>
            <p:cNvGrpSpPr/>
            <p:nvPr/>
          </p:nvGrpSpPr>
          <p:grpSpPr>
            <a:xfrm>
              <a:off x="3467491" y="2775272"/>
              <a:ext cx="5242945" cy="981076"/>
              <a:chOff x="609600" y="2828925"/>
              <a:chExt cx="4733925" cy="885825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E404C533-9854-4AB1-864E-4EC83E534AF5}"/>
                  </a:ext>
                </a:extLst>
              </p:cNvPr>
              <p:cNvSpPr/>
              <p:nvPr/>
            </p:nvSpPr>
            <p:spPr>
              <a:xfrm>
                <a:off x="609600" y="2828925"/>
                <a:ext cx="885825" cy="885825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36CC28C5-72C9-4A9C-A38D-4895E418FDF6}"/>
                  </a:ext>
                </a:extLst>
              </p:cNvPr>
              <p:cNvSpPr/>
              <p:nvPr/>
            </p:nvSpPr>
            <p:spPr>
              <a:xfrm>
                <a:off x="1571625" y="2828925"/>
                <a:ext cx="885825" cy="88582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0DE7E71F-BCD3-460E-871E-91151BF0CFCB}"/>
                  </a:ext>
                </a:extLst>
              </p:cNvPr>
              <p:cNvSpPr/>
              <p:nvPr/>
            </p:nvSpPr>
            <p:spPr>
              <a:xfrm>
                <a:off x="2533650" y="2828925"/>
                <a:ext cx="885825" cy="885825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8CB2864E-6E5C-4245-B1A8-E20E2751C8B2}"/>
                  </a:ext>
                </a:extLst>
              </p:cNvPr>
              <p:cNvSpPr/>
              <p:nvPr/>
            </p:nvSpPr>
            <p:spPr>
              <a:xfrm>
                <a:off x="3495675" y="2828925"/>
                <a:ext cx="885825" cy="885825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AC5333E1-387E-4717-8817-F654B5A8E20D}"/>
                  </a:ext>
                </a:extLst>
              </p:cNvPr>
              <p:cNvSpPr/>
              <p:nvPr/>
            </p:nvSpPr>
            <p:spPr>
              <a:xfrm>
                <a:off x="4457700" y="2828925"/>
                <a:ext cx="885825" cy="885825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9917E84-BC22-43AB-A243-2B467A7BD64E}"/>
                </a:ext>
              </a:extLst>
            </p:cNvPr>
            <p:cNvSpPr/>
            <p:nvPr/>
          </p:nvSpPr>
          <p:spPr>
            <a:xfrm rot="10800000">
              <a:off x="4589772" y="2769586"/>
              <a:ext cx="869882" cy="963508"/>
            </a:xfrm>
            <a:custGeom>
              <a:avLst/>
              <a:gdLst>
                <a:gd name="connsiteX0" fmla="*/ 249393 w 869883"/>
                <a:gd name="connsiteY0" fmla="*/ 183621 h 963507"/>
                <a:gd name="connsiteX1" fmla="*/ 283449 w 869883"/>
                <a:gd name="connsiteY1" fmla="*/ 159204 h 963507"/>
                <a:gd name="connsiteX2" fmla="*/ 259032 w 869883"/>
                <a:gd name="connsiteY2" fmla="*/ 125148 h 963507"/>
                <a:gd name="connsiteX3" fmla="*/ 224976 w 869883"/>
                <a:gd name="connsiteY3" fmla="*/ 149565 h 963507"/>
                <a:gd name="connsiteX4" fmla="*/ 249393 w 869883"/>
                <a:gd name="connsiteY4" fmla="*/ 183621 h 963507"/>
                <a:gd name="connsiteX5" fmla="*/ 795252 w 869883"/>
                <a:gd name="connsiteY5" fmla="*/ 408697 h 963507"/>
                <a:gd name="connsiteX6" fmla="*/ 809612 w 869883"/>
                <a:gd name="connsiteY6" fmla="*/ 355860 h 963507"/>
                <a:gd name="connsiteX7" fmla="*/ 771076 w 869883"/>
                <a:gd name="connsiteY7" fmla="*/ 403388 h 963507"/>
                <a:gd name="connsiteX8" fmla="*/ 795252 w 869883"/>
                <a:gd name="connsiteY8" fmla="*/ 408697 h 963507"/>
                <a:gd name="connsiteX9" fmla="*/ 100086 w 869883"/>
                <a:gd name="connsiteY9" fmla="*/ 631479 h 963507"/>
                <a:gd name="connsiteX10" fmla="*/ 71143 w 869883"/>
                <a:gd name="connsiteY10" fmla="*/ 602536 h 963507"/>
                <a:gd name="connsiteX11" fmla="*/ 100086 w 869883"/>
                <a:gd name="connsiteY11" fmla="*/ 573593 h 963507"/>
                <a:gd name="connsiteX12" fmla="*/ 129029 w 869883"/>
                <a:gd name="connsiteY12" fmla="*/ 602536 h 963507"/>
                <a:gd name="connsiteX13" fmla="*/ 100086 w 869883"/>
                <a:gd name="connsiteY13" fmla="*/ 631479 h 963507"/>
                <a:gd name="connsiteX14" fmla="*/ 100086 w 869883"/>
                <a:gd name="connsiteY14" fmla="*/ 660422 h 963507"/>
                <a:gd name="connsiteX15" fmla="*/ 157972 w 869883"/>
                <a:gd name="connsiteY15" fmla="*/ 602536 h 963507"/>
                <a:gd name="connsiteX16" fmla="*/ 100086 w 869883"/>
                <a:gd name="connsiteY16" fmla="*/ 544650 h 963507"/>
                <a:gd name="connsiteX17" fmla="*/ 42200 w 869883"/>
                <a:gd name="connsiteY17" fmla="*/ 602536 h 963507"/>
                <a:gd name="connsiteX18" fmla="*/ 100086 w 869883"/>
                <a:gd name="connsiteY18" fmla="*/ 660422 h 963507"/>
                <a:gd name="connsiteX19" fmla="*/ 636483 w 869883"/>
                <a:gd name="connsiteY19" fmla="*/ 963507 h 963507"/>
                <a:gd name="connsiteX20" fmla="*/ 423144 w 869883"/>
                <a:gd name="connsiteY20" fmla="*/ 963507 h 963507"/>
                <a:gd name="connsiteX21" fmla="*/ 417256 w 869883"/>
                <a:gd name="connsiteY21" fmla="*/ 959411 h 963507"/>
                <a:gd name="connsiteX22" fmla="*/ 118065 w 869883"/>
                <a:gd name="connsiteY22" fmla="*/ 959411 h 963507"/>
                <a:gd name="connsiteX23" fmla="*/ 118065 w 869883"/>
                <a:gd name="connsiteY23" fmla="*/ 908722 h 963507"/>
                <a:gd name="connsiteX24" fmla="*/ 168754 w 869883"/>
                <a:gd name="connsiteY24" fmla="*/ 858033 h 963507"/>
                <a:gd name="connsiteX25" fmla="*/ 271522 w 869883"/>
                <a:gd name="connsiteY25" fmla="*/ 858033 h 963507"/>
                <a:gd name="connsiteX26" fmla="*/ 44795 w 869883"/>
                <a:gd name="connsiteY26" fmla="*/ 700313 h 963507"/>
                <a:gd name="connsiteX27" fmla="*/ 18708 w 869883"/>
                <a:gd name="connsiteY27" fmla="*/ 554976 h 963507"/>
                <a:gd name="connsiteX28" fmla="*/ 48652 w 869883"/>
                <a:gd name="connsiteY28" fmla="*/ 526299 h 963507"/>
                <a:gd name="connsiteX29" fmla="*/ 74792 w 869883"/>
                <a:gd name="connsiteY29" fmla="*/ 516166 h 963507"/>
                <a:gd name="connsiteX30" fmla="*/ 74213 w 869883"/>
                <a:gd name="connsiteY30" fmla="*/ 514501 h 963507"/>
                <a:gd name="connsiteX31" fmla="*/ 631187 w 869883"/>
                <a:gd name="connsiteY31" fmla="*/ 342364 h 963507"/>
                <a:gd name="connsiteX32" fmla="*/ 297632 w 869883"/>
                <a:gd name="connsiteY32" fmla="*/ 217056 h 963507"/>
                <a:gd name="connsiteX33" fmla="*/ 272796 w 869883"/>
                <a:gd name="connsiteY33" fmla="*/ 228529 h 963507"/>
                <a:gd name="connsiteX34" fmla="*/ 242325 w 869883"/>
                <a:gd name="connsiteY34" fmla="*/ 229885 h 963507"/>
                <a:gd name="connsiteX35" fmla="*/ 218472 w 869883"/>
                <a:gd name="connsiteY35" fmla="*/ 221008 h 963507"/>
                <a:gd name="connsiteX36" fmla="*/ 164724 w 869883"/>
                <a:gd name="connsiteY36" fmla="*/ 258948 h 963507"/>
                <a:gd name="connsiteX37" fmla="*/ 56132 w 869883"/>
                <a:gd name="connsiteY37" fmla="*/ 241600 h 963507"/>
                <a:gd name="connsiteX38" fmla="*/ 6014 w 869883"/>
                <a:gd name="connsiteY38" fmla="*/ 156783 h 963507"/>
                <a:gd name="connsiteX39" fmla="*/ 9869 w 869883"/>
                <a:gd name="connsiteY39" fmla="*/ 132366 h 963507"/>
                <a:gd name="connsiteX40" fmla="*/ 25290 w 869883"/>
                <a:gd name="connsiteY40" fmla="*/ 134936 h 963507"/>
                <a:gd name="connsiteX41" fmla="*/ 77338 w 869883"/>
                <a:gd name="connsiteY41" fmla="*/ 212042 h 963507"/>
                <a:gd name="connsiteX42" fmla="*/ 156371 w 869883"/>
                <a:gd name="connsiteY42" fmla="*/ 224893 h 963507"/>
                <a:gd name="connsiteX43" fmla="*/ 191922 w 869883"/>
                <a:gd name="connsiteY43" fmla="*/ 196932 h 963507"/>
                <a:gd name="connsiteX44" fmla="*/ 178712 w 869883"/>
                <a:gd name="connsiteY44" fmla="*/ 141855 h 963507"/>
                <a:gd name="connsiteX45" fmla="*/ 209717 w 869883"/>
                <a:gd name="connsiteY45" fmla="*/ 91977 h 963507"/>
                <a:gd name="connsiteX46" fmla="*/ 214528 w 869883"/>
                <a:gd name="connsiteY46" fmla="*/ 89741 h 963507"/>
                <a:gd name="connsiteX47" fmla="*/ 186572 w 869883"/>
                <a:gd name="connsiteY47" fmla="*/ 46905 h 963507"/>
                <a:gd name="connsiteX48" fmla="*/ 107539 w 869883"/>
                <a:gd name="connsiteY48" fmla="*/ 34698 h 963507"/>
                <a:gd name="connsiteX49" fmla="*/ 34288 w 869883"/>
                <a:gd name="connsiteY49" fmla="*/ 91884 h 963507"/>
                <a:gd name="connsiteX50" fmla="*/ 18224 w 869883"/>
                <a:gd name="connsiteY50" fmla="*/ 89314 h 963507"/>
                <a:gd name="connsiteX51" fmla="*/ 22079 w 869883"/>
                <a:gd name="connsiteY51" fmla="*/ 64898 h 963507"/>
                <a:gd name="connsiteX52" fmla="*/ 96615 w 869883"/>
                <a:gd name="connsiteY52" fmla="*/ 0 h 963507"/>
                <a:gd name="connsiteX53" fmla="*/ 205206 w 869883"/>
                <a:gd name="connsiteY53" fmla="*/ 17348 h 963507"/>
                <a:gd name="connsiteX54" fmla="*/ 250632 w 869883"/>
                <a:gd name="connsiteY54" fmla="*/ 78961 h 963507"/>
                <a:gd name="connsiteX55" fmla="*/ 266742 w 869883"/>
                <a:gd name="connsiteY55" fmla="*/ 78243 h 963507"/>
                <a:gd name="connsiteX56" fmla="*/ 316620 w 869883"/>
                <a:gd name="connsiteY56" fmla="*/ 109005 h 963507"/>
                <a:gd name="connsiteX57" fmla="*/ 319435 w 869883"/>
                <a:gd name="connsiteY57" fmla="*/ 115098 h 963507"/>
                <a:gd name="connsiteX58" fmla="*/ 803977 w 869883"/>
                <a:gd name="connsiteY58" fmla="*/ 300705 h 963507"/>
                <a:gd name="connsiteX59" fmla="*/ 824626 w 869883"/>
                <a:gd name="connsiteY59" fmla="*/ 306486 h 963507"/>
                <a:gd name="connsiteX60" fmla="*/ 865490 w 869883"/>
                <a:gd name="connsiteY60" fmla="*/ 353933 h 963507"/>
                <a:gd name="connsiteX61" fmla="*/ 813466 w 869883"/>
                <a:gd name="connsiteY61" fmla="*/ 457981 h 963507"/>
                <a:gd name="connsiteX62" fmla="*/ 293089 w 869883"/>
                <a:gd name="connsiteY62" fmla="*/ 618657 h 963507"/>
                <a:gd name="connsiteX63" fmla="*/ 603336 w 869883"/>
                <a:gd name="connsiteY63" fmla="*/ 834477 h 963507"/>
                <a:gd name="connsiteX64" fmla="*/ 625895 w 869883"/>
                <a:gd name="connsiteY64" fmla="*/ 858033 h 963507"/>
                <a:gd name="connsiteX65" fmla="*/ 705014 w 869883"/>
                <a:gd name="connsiteY65" fmla="*/ 858033 h 963507"/>
                <a:gd name="connsiteX66" fmla="*/ 755703 w 869883"/>
                <a:gd name="connsiteY66" fmla="*/ 908722 h 963507"/>
                <a:gd name="connsiteX67" fmla="*/ 755703 w 869883"/>
                <a:gd name="connsiteY67" fmla="*/ 959411 h 963507"/>
                <a:gd name="connsiteX68" fmla="*/ 638257 w 869883"/>
                <a:gd name="connsiteY68" fmla="*/ 959411 h 963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869883" h="963507">
                  <a:moveTo>
                    <a:pt x="249393" y="183621"/>
                  </a:moveTo>
                  <a:cubicBezTo>
                    <a:pt x="265458" y="186191"/>
                    <a:pt x="280878" y="175268"/>
                    <a:pt x="283449" y="159204"/>
                  </a:cubicBezTo>
                  <a:cubicBezTo>
                    <a:pt x="286019" y="143140"/>
                    <a:pt x="275095" y="127719"/>
                    <a:pt x="259032" y="125148"/>
                  </a:cubicBezTo>
                  <a:cubicBezTo>
                    <a:pt x="242968" y="122578"/>
                    <a:pt x="227547" y="133502"/>
                    <a:pt x="224976" y="149565"/>
                  </a:cubicBezTo>
                  <a:cubicBezTo>
                    <a:pt x="221764" y="165630"/>
                    <a:pt x="233329" y="181050"/>
                    <a:pt x="249393" y="183621"/>
                  </a:cubicBezTo>
                  <a:close/>
                  <a:moveTo>
                    <a:pt x="795252" y="408697"/>
                  </a:moveTo>
                  <a:cubicBezTo>
                    <a:pt x="817199" y="404994"/>
                    <a:pt x="829844" y="377537"/>
                    <a:pt x="809612" y="355860"/>
                  </a:cubicBezTo>
                  <a:cubicBezTo>
                    <a:pt x="775572" y="335307"/>
                    <a:pt x="743459" y="374486"/>
                    <a:pt x="771076" y="403388"/>
                  </a:cubicBezTo>
                  <a:cubicBezTo>
                    <a:pt x="779586" y="408526"/>
                    <a:pt x="787936" y="409931"/>
                    <a:pt x="795252" y="408697"/>
                  </a:cubicBezTo>
                  <a:close/>
                  <a:moveTo>
                    <a:pt x="100086" y="631479"/>
                  </a:moveTo>
                  <a:cubicBezTo>
                    <a:pt x="84101" y="631479"/>
                    <a:pt x="71143" y="618521"/>
                    <a:pt x="71143" y="602536"/>
                  </a:cubicBezTo>
                  <a:cubicBezTo>
                    <a:pt x="71143" y="586551"/>
                    <a:pt x="84101" y="573593"/>
                    <a:pt x="100086" y="573593"/>
                  </a:cubicBezTo>
                  <a:cubicBezTo>
                    <a:pt x="116071" y="573593"/>
                    <a:pt x="129029" y="586551"/>
                    <a:pt x="129029" y="602536"/>
                  </a:cubicBezTo>
                  <a:cubicBezTo>
                    <a:pt x="129029" y="618521"/>
                    <a:pt x="116071" y="631479"/>
                    <a:pt x="100086" y="631479"/>
                  </a:cubicBezTo>
                  <a:close/>
                  <a:moveTo>
                    <a:pt x="100086" y="660422"/>
                  </a:moveTo>
                  <a:cubicBezTo>
                    <a:pt x="132056" y="660422"/>
                    <a:pt x="157972" y="634506"/>
                    <a:pt x="157972" y="602536"/>
                  </a:cubicBezTo>
                  <a:cubicBezTo>
                    <a:pt x="157972" y="570566"/>
                    <a:pt x="132056" y="544650"/>
                    <a:pt x="100086" y="544650"/>
                  </a:cubicBezTo>
                  <a:cubicBezTo>
                    <a:pt x="68116" y="544650"/>
                    <a:pt x="42200" y="570566"/>
                    <a:pt x="42200" y="602536"/>
                  </a:cubicBezTo>
                  <a:cubicBezTo>
                    <a:pt x="42200" y="634506"/>
                    <a:pt x="68116" y="660422"/>
                    <a:pt x="100086" y="660422"/>
                  </a:cubicBezTo>
                  <a:close/>
                  <a:moveTo>
                    <a:pt x="636483" y="963507"/>
                  </a:moveTo>
                  <a:lnTo>
                    <a:pt x="423144" y="963507"/>
                  </a:lnTo>
                  <a:lnTo>
                    <a:pt x="417256" y="959411"/>
                  </a:lnTo>
                  <a:lnTo>
                    <a:pt x="118065" y="959411"/>
                  </a:lnTo>
                  <a:lnTo>
                    <a:pt x="118065" y="908722"/>
                  </a:lnTo>
                  <a:cubicBezTo>
                    <a:pt x="118065" y="880727"/>
                    <a:pt x="140759" y="858033"/>
                    <a:pt x="168754" y="858033"/>
                  </a:cubicBezTo>
                  <a:lnTo>
                    <a:pt x="271522" y="858033"/>
                  </a:lnTo>
                  <a:lnTo>
                    <a:pt x="44795" y="700313"/>
                  </a:lnTo>
                  <a:cubicBezTo>
                    <a:pt x="-2543" y="667383"/>
                    <a:pt x="-14222" y="602314"/>
                    <a:pt x="18708" y="554976"/>
                  </a:cubicBezTo>
                  <a:cubicBezTo>
                    <a:pt x="26940" y="543142"/>
                    <a:pt x="37181" y="533536"/>
                    <a:pt x="48652" y="526299"/>
                  </a:cubicBezTo>
                  <a:lnTo>
                    <a:pt x="74792" y="516166"/>
                  </a:lnTo>
                  <a:lnTo>
                    <a:pt x="74213" y="514501"/>
                  </a:lnTo>
                  <a:lnTo>
                    <a:pt x="631187" y="342364"/>
                  </a:lnTo>
                  <a:lnTo>
                    <a:pt x="297632" y="217056"/>
                  </a:lnTo>
                  <a:lnTo>
                    <a:pt x="272796" y="228529"/>
                  </a:lnTo>
                  <a:cubicBezTo>
                    <a:pt x="263087" y="230929"/>
                    <a:pt x="252766" y="231491"/>
                    <a:pt x="242325" y="229885"/>
                  </a:cubicBezTo>
                  <a:lnTo>
                    <a:pt x="218472" y="221008"/>
                  </a:lnTo>
                  <a:lnTo>
                    <a:pt x="164724" y="258948"/>
                  </a:lnTo>
                  <a:lnTo>
                    <a:pt x="56132" y="241600"/>
                  </a:lnTo>
                  <a:lnTo>
                    <a:pt x="6014" y="156783"/>
                  </a:lnTo>
                  <a:lnTo>
                    <a:pt x="9869" y="132366"/>
                  </a:lnTo>
                  <a:lnTo>
                    <a:pt x="25290" y="134936"/>
                  </a:lnTo>
                  <a:lnTo>
                    <a:pt x="77338" y="212042"/>
                  </a:lnTo>
                  <a:lnTo>
                    <a:pt x="156371" y="224893"/>
                  </a:lnTo>
                  <a:lnTo>
                    <a:pt x="191922" y="196932"/>
                  </a:lnTo>
                  <a:lnTo>
                    <a:pt x="178712" y="141855"/>
                  </a:lnTo>
                  <a:cubicBezTo>
                    <a:pt x="182247" y="120972"/>
                    <a:pt x="193813" y="103463"/>
                    <a:pt x="209717" y="91977"/>
                  </a:cubicBezTo>
                  <a:lnTo>
                    <a:pt x="214528" y="89741"/>
                  </a:lnTo>
                  <a:lnTo>
                    <a:pt x="186572" y="46905"/>
                  </a:lnTo>
                  <a:lnTo>
                    <a:pt x="107539" y="34698"/>
                  </a:lnTo>
                  <a:lnTo>
                    <a:pt x="34288" y="91884"/>
                  </a:lnTo>
                  <a:lnTo>
                    <a:pt x="18224" y="89314"/>
                  </a:lnTo>
                  <a:lnTo>
                    <a:pt x="22079" y="64898"/>
                  </a:lnTo>
                  <a:lnTo>
                    <a:pt x="96615" y="0"/>
                  </a:lnTo>
                  <a:lnTo>
                    <a:pt x="205206" y="17348"/>
                  </a:lnTo>
                  <a:lnTo>
                    <a:pt x="250632" y="78961"/>
                  </a:lnTo>
                  <a:lnTo>
                    <a:pt x="266742" y="78243"/>
                  </a:lnTo>
                  <a:cubicBezTo>
                    <a:pt x="287625" y="81456"/>
                    <a:pt x="305135" y="93022"/>
                    <a:pt x="316620" y="109005"/>
                  </a:cubicBezTo>
                  <a:lnTo>
                    <a:pt x="319435" y="115098"/>
                  </a:lnTo>
                  <a:lnTo>
                    <a:pt x="803977" y="300705"/>
                  </a:lnTo>
                  <a:lnTo>
                    <a:pt x="824626" y="306486"/>
                  </a:lnTo>
                  <a:cubicBezTo>
                    <a:pt x="843332" y="315879"/>
                    <a:pt x="858425" y="332417"/>
                    <a:pt x="865490" y="353933"/>
                  </a:cubicBezTo>
                  <a:cubicBezTo>
                    <a:pt x="880262" y="397608"/>
                    <a:pt x="856498" y="443851"/>
                    <a:pt x="813466" y="457981"/>
                  </a:cubicBezTo>
                  <a:lnTo>
                    <a:pt x="293089" y="618657"/>
                  </a:lnTo>
                  <a:lnTo>
                    <a:pt x="603336" y="834477"/>
                  </a:lnTo>
                  <a:lnTo>
                    <a:pt x="625895" y="858033"/>
                  </a:lnTo>
                  <a:lnTo>
                    <a:pt x="705014" y="858033"/>
                  </a:lnTo>
                  <a:cubicBezTo>
                    <a:pt x="733009" y="858033"/>
                    <a:pt x="755703" y="880727"/>
                    <a:pt x="755703" y="908722"/>
                  </a:cubicBezTo>
                  <a:lnTo>
                    <a:pt x="755703" y="959411"/>
                  </a:lnTo>
                  <a:lnTo>
                    <a:pt x="638257" y="95941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rapezoid 24">
              <a:extLst>
                <a:ext uri="{FF2B5EF4-FFF2-40B4-BE49-F238E27FC236}">
                  <a16:creationId xmlns:a16="http://schemas.microsoft.com/office/drawing/2014/main" id="{31D460DF-0640-47FB-8F04-195A1FD52078}"/>
                </a:ext>
              </a:extLst>
            </p:cNvPr>
            <p:cNvSpPr>
              <a:spLocks noChangeAspect="1"/>
            </p:cNvSpPr>
            <p:nvPr/>
          </p:nvSpPr>
          <p:spPr>
            <a:xfrm rot="8369018">
              <a:off x="6543417" y="2652941"/>
              <a:ext cx="1146180" cy="1157101"/>
            </a:xfrm>
            <a:custGeom>
              <a:avLst/>
              <a:gdLst/>
              <a:ahLst/>
              <a:cxnLst/>
              <a:rect l="l" t="t" r="r" b="b"/>
              <a:pathLst>
                <a:path w="4411086" h="4453092">
                  <a:moveTo>
                    <a:pt x="3095887" y="1153910"/>
                  </a:moveTo>
                  <a:cubicBezTo>
                    <a:pt x="3119009" y="1174647"/>
                    <a:pt x="3146597" y="1191685"/>
                    <a:pt x="3177861" y="1203446"/>
                  </a:cubicBezTo>
                  <a:cubicBezTo>
                    <a:pt x="3302917" y="1250492"/>
                    <a:pt x="3439398" y="1195315"/>
                    <a:pt x="3482703" y="1080205"/>
                  </a:cubicBezTo>
                  <a:cubicBezTo>
                    <a:pt x="3526008" y="965093"/>
                    <a:pt x="3459737" y="833641"/>
                    <a:pt x="3334683" y="786595"/>
                  </a:cubicBezTo>
                  <a:cubicBezTo>
                    <a:pt x="3209628" y="739549"/>
                    <a:pt x="3073147" y="794724"/>
                    <a:pt x="3029841" y="909836"/>
                  </a:cubicBezTo>
                  <a:cubicBezTo>
                    <a:pt x="2997363" y="996169"/>
                    <a:pt x="3026521" y="1091695"/>
                    <a:pt x="3095887" y="1153910"/>
                  </a:cubicBezTo>
                  <a:close/>
                  <a:moveTo>
                    <a:pt x="3521423" y="1860548"/>
                  </a:moveTo>
                  <a:cubicBezTo>
                    <a:pt x="3544546" y="1881285"/>
                    <a:pt x="3572135" y="1898322"/>
                    <a:pt x="3603399" y="1910084"/>
                  </a:cubicBezTo>
                  <a:cubicBezTo>
                    <a:pt x="3728453" y="1957130"/>
                    <a:pt x="3864935" y="1901953"/>
                    <a:pt x="3908240" y="1786842"/>
                  </a:cubicBezTo>
                  <a:cubicBezTo>
                    <a:pt x="3951546" y="1671732"/>
                    <a:pt x="3885275" y="1540278"/>
                    <a:pt x="3760220" y="1493232"/>
                  </a:cubicBezTo>
                  <a:cubicBezTo>
                    <a:pt x="3635166" y="1446186"/>
                    <a:pt x="3498684" y="1501363"/>
                    <a:pt x="3455379" y="1616474"/>
                  </a:cubicBezTo>
                  <a:cubicBezTo>
                    <a:pt x="3422900" y="1702807"/>
                    <a:pt x="3452057" y="1798333"/>
                    <a:pt x="3521423" y="1860548"/>
                  </a:cubicBezTo>
                  <a:close/>
                  <a:moveTo>
                    <a:pt x="3507502" y="2659088"/>
                  </a:moveTo>
                  <a:cubicBezTo>
                    <a:pt x="3530625" y="2679826"/>
                    <a:pt x="3558214" y="2696863"/>
                    <a:pt x="3589478" y="2708624"/>
                  </a:cubicBezTo>
                  <a:cubicBezTo>
                    <a:pt x="3714532" y="2755670"/>
                    <a:pt x="3851014" y="2700494"/>
                    <a:pt x="3894319" y="2585383"/>
                  </a:cubicBezTo>
                  <a:cubicBezTo>
                    <a:pt x="3937624" y="2470273"/>
                    <a:pt x="3871353" y="2338820"/>
                    <a:pt x="3746299" y="2291774"/>
                  </a:cubicBezTo>
                  <a:cubicBezTo>
                    <a:pt x="3621245" y="2244728"/>
                    <a:pt x="3484763" y="2299905"/>
                    <a:pt x="3441458" y="2415014"/>
                  </a:cubicBezTo>
                  <a:cubicBezTo>
                    <a:pt x="3408979" y="2501348"/>
                    <a:pt x="3438136" y="2596873"/>
                    <a:pt x="3507502" y="2659088"/>
                  </a:cubicBezTo>
                  <a:close/>
                  <a:moveTo>
                    <a:pt x="2750047" y="3029987"/>
                  </a:moveTo>
                  <a:cubicBezTo>
                    <a:pt x="2773168" y="3050726"/>
                    <a:pt x="2800759" y="3067763"/>
                    <a:pt x="2832021" y="3079524"/>
                  </a:cubicBezTo>
                  <a:cubicBezTo>
                    <a:pt x="2957076" y="3126570"/>
                    <a:pt x="3093558" y="3071393"/>
                    <a:pt x="3136863" y="2956283"/>
                  </a:cubicBezTo>
                  <a:cubicBezTo>
                    <a:pt x="3180168" y="2841172"/>
                    <a:pt x="3113897" y="2709719"/>
                    <a:pt x="2988843" y="2662673"/>
                  </a:cubicBezTo>
                  <a:cubicBezTo>
                    <a:pt x="2863789" y="2615627"/>
                    <a:pt x="2727307" y="2670804"/>
                    <a:pt x="2684001" y="2785914"/>
                  </a:cubicBezTo>
                  <a:cubicBezTo>
                    <a:pt x="2651523" y="2872247"/>
                    <a:pt x="2680681" y="2967773"/>
                    <a:pt x="2750047" y="3029987"/>
                  </a:cubicBezTo>
                  <a:close/>
                  <a:moveTo>
                    <a:pt x="1666926" y="2573567"/>
                  </a:moveTo>
                  <a:lnTo>
                    <a:pt x="1775047" y="423729"/>
                  </a:lnTo>
                  <a:lnTo>
                    <a:pt x="1991290" y="423729"/>
                  </a:lnTo>
                  <a:lnTo>
                    <a:pt x="2099411" y="2573567"/>
                  </a:lnTo>
                  <a:close/>
                  <a:moveTo>
                    <a:pt x="1154974" y="2568578"/>
                  </a:moveTo>
                  <a:cubicBezTo>
                    <a:pt x="1178096" y="2589317"/>
                    <a:pt x="1205685" y="2606354"/>
                    <a:pt x="1236949" y="2618115"/>
                  </a:cubicBezTo>
                  <a:cubicBezTo>
                    <a:pt x="1362003" y="2665161"/>
                    <a:pt x="1498485" y="2609985"/>
                    <a:pt x="1541790" y="2494874"/>
                  </a:cubicBezTo>
                  <a:cubicBezTo>
                    <a:pt x="1585096" y="2379763"/>
                    <a:pt x="1518825" y="2248310"/>
                    <a:pt x="1393770" y="2201264"/>
                  </a:cubicBezTo>
                  <a:cubicBezTo>
                    <a:pt x="1268716" y="2154218"/>
                    <a:pt x="1132234" y="2209394"/>
                    <a:pt x="1088929" y="2324505"/>
                  </a:cubicBezTo>
                  <a:cubicBezTo>
                    <a:pt x="1056450" y="2410839"/>
                    <a:pt x="1085608" y="2506364"/>
                    <a:pt x="1154974" y="2568578"/>
                  </a:cubicBezTo>
                  <a:close/>
                  <a:moveTo>
                    <a:pt x="1811301" y="3132571"/>
                  </a:moveTo>
                  <a:lnTo>
                    <a:pt x="1704026" y="2663196"/>
                  </a:lnTo>
                  <a:lnTo>
                    <a:pt x="2117930" y="2682436"/>
                  </a:lnTo>
                  <a:lnTo>
                    <a:pt x="1967575" y="3139835"/>
                  </a:lnTo>
                  <a:close/>
                  <a:moveTo>
                    <a:pt x="474734" y="2026084"/>
                  </a:moveTo>
                  <a:cubicBezTo>
                    <a:pt x="497856" y="2046823"/>
                    <a:pt x="525445" y="2063859"/>
                    <a:pt x="556709" y="2075621"/>
                  </a:cubicBezTo>
                  <a:cubicBezTo>
                    <a:pt x="681763" y="2122667"/>
                    <a:pt x="818245" y="2067490"/>
                    <a:pt x="861550" y="1952380"/>
                  </a:cubicBezTo>
                  <a:cubicBezTo>
                    <a:pt x="904855" y="1837269"/>
                    <a:pt x="838584" y="1705816"/>
                    <a:pt x="713530" y="1658770"/>
                  </a:cubicBezTo>
                  <a:cubicBezTo>
                    <a:pt x="588476" y="1611724"/>
                    <a:pt x="451994" y="1666900"/>
                    <a:pt x="408689" y="1782011"/>
                  </a:cubicBezTo>
                  <a:cubicBezTo>
                    <a:pt x="376210" y="1868344"/>
                    <a:pt x="405367" y="1963870"/>
                    <a:pt x="474734" y="2026084"/>
                  </a:cubicBezTo>
                  <a:close/>
                  <a:moveTo>
                    <a:pt x="470005" y="2517620"/>
                  </a:moveTo>
                  <a:cubicBezTo>
                    <a:pt x="142796" y="2243059"/>
                    <a:pt x="-69074" y="1913805"/>
                    <a:pt x="20698" y="1573981"/>
                  </a:cubicBezTo>
                  <a:cubicBezTo>
                    <a:pt x="290062" y="677171"/>
                    <a:pt x="1131284" y="1373424"/>
                    <a:pt x="1417683" y="1157395"/>
                  </a:cubicBezTo>
                  <a:cubicBezTo>
                    <a:pt x="1704082" y="941367"/>
                    <a:pt x="795764" y="512391"/>
                    <a:pt x="1486994" y="164947"/>
                  </a:cubicBezTo>
                  <a:cubicBezTo>
                    <a:pt x="1963635" y="-91969"/>
                    <a:pt x="2301495" y="-33140"/>
                    <a:pt x="2924035" y="233397"/>
                  </a:cubicBezTo>
                  <a:cubicBezTo>
                    <a:pt x="3546575" y="499935"/>
                    <a:pt x="4682373" y="1460700"/>
                    <a:pt x="4352060" y="2410274"/>
                  </a:cubicBezTo>
                  <a:cubicBezTo>
                    <a:pt x="4055563" y="3262631"/>
                    <a:pt x="2903863" y="3342769"/>
                    <a:pt x="2149143" y="3248705"/>
                  </a:cubicBezTo>
                  <a:cubicBezTo>
                    <a:pt x="2120485" y="3221681"/>
                    <a:pt x="2088781" y="3200633"/>
                    <a:pt x="2056697" y="3184977"/>
                  </a:cubicBezTo>
                  <a:lnTo>
                    <a:pt x="2029525" y="3174239"/>
                  </a:lnTo>
                  <a:lnTo>
                    <a:pt x="2074465" y="2961096"/>
                  </a:lnTo>
                  <a:cubicBezTo>
                    <a:pt x="2174448" y="2968058"/>
                    <a:pt x="2268303" y="2914369"/>
                    <a:pt x="2302852" y="2822534"/>
                  </a:cubicBezTo>
                  <a:cubicBezTo>
                    <a:pt x="2344980" y="2710550"/>
                    <a:pt x="2283405" y="2583099"/>
                    <a:pt x="2164586" y="2533664"/>
                  </a:cubicBezTo>
                  <a:lnTo>
                    <a:pt x="2177079" y="2474412"/>
                  </a:lnTo>
                  <a:lnTo>
                    <a:pt x="2181423" y="2474420"/>
                  </a:lnTo>
                  <a:lnTo>
                    <a:pt x="2180348" y="2458905"/>
                  </a:lnTo>
                  <a:lnTo>
                    <a:pt x="2183345" y="2444691"/>
                  </a:lnTo>
                  <a:lnTo>
                    <a:pt x="2179364" y="2444684"/>
                  </a:lnTo>
                  <a:lnTo>
                    <a:pt x="2069296" y="855315"/>
                  </a:lnTo>
                  <a:cubicBezTo>
                    <a:pt x="2264713" y="815272"/>
                    <a:pt x="2400776" y="670372"/>
                    <a:pt x="2376696" y="524656"/>
                  </a:cubicBezTo>
                  <a:cubicBezTo>
                    <a:pt x="2351678" y="373263"/>
                    <a:pt x="2163271" y="278317"/>
                    <a:pt x="1955875" y="312591"/>
                  </a:cubicBezTo>
                  <a:cubicBezTo>
                    <a:pt x="1748480" y="346862"/>
                    <a:pt x="1600634" y="497374"/>
                    <a:pt x="1625652" y="648768"/>
                  </a:cubicBezTo>
                  <a:cubicBezTo>
                    <a:pt x="1635034" y="705540"/>
                    <a:pt x="1667392" y="754373"/>
                    <a:pt x="1715112" y="791433"/>
                  </a:cubicBezTo>
                  <a:lnTo>
                    <a:pt x="1728511" y="799403"/>
                  </a:lnTo>
                  <a:lnTo>
                    <a:pt x="1608970" y="2443607"/>
                  </a:lnTo>
                  <a:lnTo>
                    <a:pt x="1608731" y="2443607"/>
                  </a:lnTo>
                  <a:lnTo>
                    <a:pt x="1608909" y="2444461"/>
                  </a:lnTo>
                  <a:lnTo>
                    <a:pt x="1606809" y="2473335"/>
                  </a:lnTo>
                  <a:lnTo>
                    <a:pt x="1614885" y="2473351"/>
                  </a:lnTo>
                  <a:lnTo>
                    <a:pt x="1760460" y="3176931"/>
                  </a:lnTo>
                  <a:cubicBezTo>
                    <a:pt x="1363839" y="3071567"/>
                    <a:pt x="842276" y="2829991"/>
                    <a:pt x="470005" y="2517620"/>
                  </a:cubicBezTo>
                  <a:close/>
                  <a:moveTo>
                    <a:pt x="1703651" y="4144665"/>
                  </a:moveTo>
                  <a:cubicBezTo>
                    <a:pt x="1692426" y="4135382"/>
                    <a:pt x="1682479" y="4126471"/>
                    <a:pt x="1673433" y="4117764"/>
                  </a:cubicBezTo>
                  <a:cubicBezTo>
                    <a:pt x="1630012" y="4075967"/>
                    <a:pt x="1607344" y="4038835"/>
                    <a:pt x="1563711" y="3987474"/>
                  </a:cubicBezTo>
                  <a:cubicBezTo>
                    <a:pt x="1428119" y="3754817"/>
                    <a:pt x="1459551" y="3514918"/>
                    <a:pt x="1577437" y="3369529"/>
                  </a:cubicBezTo>
                  <a:cubicBezTo>
                    <a:pt x="1695323" y="3224139"/>
                    <a:pt x="1812160" y="3189516"/>
                    <a:pt x="1943877" y="3254126"/>
                  </a:cubicBezTo>
                  <a:cubicBezTo>
                    <a:pt x="2075594" y="3318736"/>
                    <a:pt x="2201944" y="3486346"/>
                    <a:pt x="2150195" y="3720844"/>
                  </a:cubicBezTo>
                  <a:cubicBezTo>
                    <a:pt x="2053054" y="4010881"/>
                    <a:pt x="2046121" y="3999957"/>
                    <a:pt x="2256634" y="4453092"/>
                  </a:cubicBezTo>
                  <a:cubicBezTo>
                    <a:pt x="1923422" y="4292924"/>
                    <a:pt x="1782225" y="4209649"/>
                    <a:pt x="1703651" y="414466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D5CF2213-852E-4240-813E-B4BEE73B7B5F}"/>
                </a:ext>
              </a:extLst>
            </p:cNvPr>
            <p:cNvGrpSpPr/>
            <p:nvPr/>
          </p:nvGrpSpPr>
          <p:grpSpPr>
            <a:xfrm>
              <a:off x="7721588" y="2772298"/>
              <a:ext cx="988480" cy="987025"/>
              <a:chOff x="2611714" y="1452659"/>
              <a:chExt cx="3963104" cy="3957283"/>
            </a:xfrm>
            <a:solidFill>
              <a:schemeClr val="bg1"/>
            </a:solidFill>
          </p:grpSpPr>
          <p:sp>
            <p:nvSpPr>
              <p:cNvPr id="17" name="Round Same Side Corner Rectangle 4">
                <a:extLst>
                  <a:ext uri="{FF2B5EF4-FFF2-40B4-BE49-F238E27FC236}">
                    <a16:creationId xmlns:a16="http://schemas.microsoft.com/office/drawing/2014/main" id="{15E8845B-2966-4D6E-BF28-D4FFBE0924ED}"/>
                  </a:ext>
                </a:extLst>
              </p:cNvPr>
              <p:cNvSpPr/>
              <p:nvPr/>
            </p:nvSpPr>
            <p:spPr>
              <a:xfrm rot="5400000">
                <a:off x="3996576" y="67797"/>
                <a:ext cx="1193379" cy="3963104"/>
              </a:xfrm>
              <a:custGeom>
                <a:avLst/>
                <a:gdLst>
                  <a:gd name="connsiteX0" fmla="*/ 259607 w 792088"/>
                  <a:gd name="connsiteY0" fmla="*/ 0 h 4005634"/>
                  <a:gd name="connsiteX1" fmla="*/ 532481 w 792088"/>
                  <a:gd name="connsiteY1" fmla="*/ 0 h 4005634"/>
                  <a:gd name="connsiteX2" fmla="*/ 792088 w 792088"/>
                  <a:gd name="connsiteY2" fmla="*/ 259607 h 4005634"/>
                  <a:gd name="connsiteX3" fmla="*/ 792088 w 792088"/>
                  <a:gd name="connsiteY3" fmla="*/ 4005634 h 4005634"/>
                  <a:gd name="connsiteX4" fmla="*/ 792088 w 792088"/>
                  <a:gd name="connsiteY4" fmla="*/ 4005634 h 4005634"/>
                  <a:gd name="connsiteX5" fmla="*/ 0 w 792088"/>
                  <a:gd name="connsiteY5" fmla="*/ 4005634 h 4005634"/>
                  <a:gd name="connsiteX6" fmla="*/ 0 w 792088"/>
                  <a:gd name="connsiteY6" fmla="*/ 4005634 h 4005634"/>
                  <a:gd name="connsiteX7" fmla="*/ 0 w 792088"/>
                  <a:gd name="connsiteY7" fmla="*/ 259607 h 4005634"/>
                  <a:gd name="connsiteX8" fmla="*/ 259607 w 792088"/>
                  <a:gd name="connsiteY8" fmla="*/ 0 h 4005634"/>
                  <a:gd name="connsiteX0" fmla="*/ 270239 w 802720"/>
                  <a:gd name="connsiteY0" fmla="*/ 0 h 4005634"/>
                  <a:gd name="connsiteX1" fmla="*/ 543113 w 802720"/>
                  <a:gd name="connsiteY1" fmla="*/ 0 h 4005634"/>
                  <a:gd name="connsiteX2" fmla="*/ 802720 w 802720"/>
                  <a:gd name="connsiteY2" fmla="*/ 259607 h 4005634"/>
                  <a:gd name="connsiteX3" fmla="*/ 802720 w 802720"/>
                  <a:gd name="connsiteY3" fmla="*/ 4005634 h 4005634"/>
                  <a:gd name="connsiteX4" fmla="*/ 802720 w 802720"/>
                  <a:gd name="connsiteY4" fmla="*/ 4005634 h 4005634"/>
                  <a:gd name="connsiteX5" fmla="*/ 10632 w 802720"/>
                  <a:gd name="connsiteY5" fmla="*/ 4005634 h 4005634"/>
                  <a:gd name="connsiteX6" fmla="*/ 0 w 802720"/>
                  <a:gd name="connsiteY6" fmla="*/ 3590965 h 4005634"/>
                  <a:gd name="connsiteX7" fmla="*/ 10632 w 802720"/>
                  <a:gd name="connsiteY7" fmla="*/ 259607 h 4005634"/>
                  <a:gd name="connsiteX8" fmla="*/ 270239 w 802720"/>
                  <a:gd name="connsiteY8" fmla="*/ 0 h 4005634"/>
                  <a:gd name="connsiteX0" fmla="*/ 280872 w 813353"/>
                  <a:gd name="connsiteY0" fmla="*/ 0 h 4005634"/>
                  <a:gd name="connsiteX1" fmla="*/ 553746 w 813353"/>
                  <a:gd name="connsiteY1" fmla="*/ 0 h 4005634"/>
                  <a:gd name="connsiteX2" fmla="*/ 813353 w 813353"/>
                  <a:gd name="connsiteY2" fmla="*/ 259607 h 4005634"/>
                  <a:gd name="connsiteX3" fmla="*/ 813353 w 813353"/>
                  <a:gd name="connsiteY3" fmla="*/ 4005634 h 4005634"/>
                  <a:gd name="connsiteX4" fmla="*/ 813353 w 813353"/>
                  <a:gd name="connsiteY4" fmla="*/ 4005634 h 4005634"/>
                  <a:gd name="connsiteX5" fmla="*/ 21265 w 813353"/>
                  <a:gd name="connsiteY5" fmla="*/ 4005634 h 4005634"/>
                  <a:gd name="connsiteX6" fmla="*/ 0 w 813353"/>
                  <a:gd name="connsiteY6" fmla="*/ 3590965 h 4005634"/>
                  <a:gd name="connsiteX7" fmla="*/ 21265 w 813353"/>
                  <a:gd name="connsiteY7" fmla="*/ 259607 h 4005634"/>
                  <a:gd name="connsiteX8" fmla="*/ 280872 w 813353"/>
                  <a:gd name="connsiteY8" fmla="*/ 0 h 4005634"/>
                  <a:gd name="connsiteX0" fmla="*/ 259607 w 792088"/>
                  <a:gd name="connsiteY0" fmla="*/ 0 h 4005634"/>
                  <a:gd name="connsiteX1" fmla="*/ 532481 w 792088"/>
                  <a:gd name="connsiteY1" fmla="*/ 0 h 4005634"/>
                  <a:gd name="connsiteX2" fmla="*/ 792088 w 792088"/>
                  <a:gd name="connsiteY2" fmla="*/ 259607 h 4005634"/>
                  <a:gd name="connsiteX3" fmla="*/ 792088 w 792088"/>
                  <a:gd name="connsiteY3" fmla="*/ 4005634 h 4005634"/>
                  <a:gd name="connsiteX4" fmla="*/ 792088 w 792088"/>
                  <a:gd name="connsiteY4" fmla="*/ 4005634 h 4005634"/>
                  <a:gd name="connsiteX5" fmla="*/ 0 w 792088"/>
                  <a:gd name="connsiteY5" fmla="*/ 4005634 h 4005634"/>
                  <a:gd name="connsiteX6" fmla="*/ 0 w 792088"/>
                  <a:gd name="connsiteY6" fmla="*/ 259607 h 4005634"/>
                  <a:gd name="connsiteX7" fmla="*/ 259607 w 792088"/>
                  <a:gd name="connsiteY7" fmla="*/ 0 h 4005634"/>
                  <a:gd name="connsiteX0" fmla="*/ 259607 w 792088"/>
                  <a:gd name="connsiteY0" fmla="*/ 0 h 4005634"/>
                  <a:gd name="connsiteX1" fmla="*/ 532481 w 792088"/>
                  <a:gd name="connsiteY1" fmla="*/ 0 h 4005634"/>
                  <a:gd name="connsiteX2" fmla="*/ 792088 w 792088"/>
                  <a:gd name="connsiteY2" fmla="*/ 259607 h 4005634"/>
                  <a:gd name="connsiteX3" fmla="*/ 792088 w 792088"/>
                  <a:gd name="connsiteY3" fmla="*/ 4005634 h 4005634"/>
                  <a:gd name="connsiteX4" fmla="*/ 792088 w 792088"/>
                  <a:gd name="connsiteY4" fmla="*/ 4005634 h 4005634"/>
                  <a:gd name="connsiteX5" fmla="*/ 10633 w 792088"/>
                  <a:gd name="connsiteY5" fmla="*/ 3101867 h 4005634"/>
                  <a:gd name="connsiteX6" fmla="*/ 0 w 792088"/>
                  <a:gd name="connsiteY6" fmla="*/ 259607 h 4005634"/>
                  <a:gd name="connsiteX7" fmla="*/ 259607 w 792088"/>
                  <a:gd name="connsiteY7" fmla="*/ 0 h 4005634"/>
                  <a:gd name="connsiteX0" fmla="*/ 259607 w 792088"/>
                  <a:gd name="connsiteY0" fmla="*/ 0 h 4005634"/>
                  <a:gd name="connsiteX1" fmla="*/ 532481 w 792088"/>
                  <a:gd name="connsiteY1" fmla="*/ 0 h 4005634"/>
                  <a:gd name="connsiteX2" fmla="*/ 792088 w 792088"/>
                  <a:gd name="connsiteY2" fmla="*/ 259607 h 4005634"/>
                  <a:gd name="connsiteX3" fmla="*/ 792088 w 792088"/>
                  <a:gd name="connsiteY3" fmla="*/ 4005634 h 4005634"/>
                  <a:gd name="connsiteX4" fmla="*/ 792088 w 792088"/>
                  <a:gd name="connsiteY4" fmla="*/ 4005634 h 4005634"/>
                  <a:gd name="connsiteX5" fmla="*/ 10633 w 792088"/>
                  <a:gd name="connsiteY5" fmla="*/ 3101867 h 4005634"/>
                  <a:gd name="connsiteX6" fmla="*/ 0 w 792088"/>
                  <a:gd name="connsiteY6" fmla="*/ 259607 h 4005634"/>
                  <a:gd name="connsiteX7" fmla="*/ 259607 w 792088"/>
                  <a:gd name="connsiteY7" fmla="*/ 0 h 4005634"/>
                  <a:gd name="connsiteX0" fmla="*/ 259607 w 1004739"/>
                  <a:gd name="connsiteY0" fmla="*/ 0 h 4005634"/>
                  <a:gd name="connsiteX1" fmla="*/ 532481 w 1004739"/>
                  <a:gd name="connsiteY1" fmla="*/ 0 h 4005634"/>
                  <a:gd name="connsiteX2" fmla="*/ 792088 w 1004739"/>
                  <a:gd name="connsiteY2" fmla="*/ 259607 h 4005634"/>
                  <a:gd name="connsiteX3" fmla="*/ 792088 w 1004739"/>
                  <a:gd name="connsiteY3" fmla="*/ 4005634 h 4005634"/>
                  <a:gd name="connsiteX4" fmla="*/ 1004739 w 1004739"/>
                  <a:gd name="connsiteY4" fmla="*/ 3941839 h 4005634"/>
                  <a:gd name="connsiteX5" fmla="*/ 10633 w 1004739"/>
                  <a:gd name="connsiteY5" fmla="*/ 3101867 h 4005634"/>
                  <a:gd name="connsiteX6" fmla="*/ 0 w 1004739"/>
                  <a:gd name="connsiteY6" fmla="*/ 259607 h 4005634"/>
                  <a:gd name="connsiteX7" fmla="*/ 259607 w 1004739"/>
                  <a:gd name="connsiteY7" fmla="*/ 0 h 4005634"/>
                  <a:gd name="connsiteX0" fmla="*/ 259607 w 1004739"/>
                  <a:gd name="connsiteY0" fmla="*/ 0 h 4005634"/>
                  <a:gd name="connsiteX1" fmla="*/ 532481 w 1004739"/>
                  <a:gd name="connsiteY1" fmla="*/ 0 h 4005634"/>
                  <a:gd name="connsiteX2" fmla="*/ 792088 w 1004739"/>
                  <a:gd name="connsiteY2" fmla="*/ 259607 h 4005634"/>
                  <a:gd name="connsiteX3" fmla="*/ 792090 w 1004739"/>
                  <a:gd name="connsiteY3" fmla="*/ 4005634 h 4005634"/>
                  <a:gd name="connsiteX4" fmla="*/ 1004739 w 1004739"/>
                  <a:gd name="connsiteY4" fmla="*/ 3941839 h 4005634"/>
                  <a:gd name="connsiteX5" fmla="*/ 10633 w 1004739"/>
                  <a:gd name="connsiteY5" fmla="*/ 3101867 h 4005634"/>
                  <a:gd name="connsiteX6" fmla="*/ 0 w 1004739"/>
                  <a:gd name="connsiteY6" fmla="*/ 259607 h 4005634"/>
                  <a:gd name="connsiteX7" fmla="*/ 259607 w 1004739"/>
                  <a:gd name="connsiteY7" fmla="*/ 0 h 4005634"/>
                  <a:gd name="connsiteX0" fmla="*/ 259607 w 1004739"/>
                  <a:gd name="connsiteY0" fmla="*/ 0 h 4016266"/>
                  <a:gd name="connsiteX1" fmla="*/ 532481 w 1004739"/>
                  <a:gd name="connsiteY1" fmla="*/ 0 h 4016266"/>
                  <a:gd name="connsiteX2" fmla="*/ 792088 w 1004739"/>
                  <a:gd name="connsiteY2" fmla="*/ 259607 h 4016266"/>
                  <a:gd name="connsiteX3" fmla="*/ 802725 w 1004739"/>
                  <a:gd name="connsiteY3" fmla="*/ 4016266 h 4016266"/>
                  <a:gd name="connsiteX4" fmla="*/ 1004739 w 1004739"/>
                  <a:gd name="connsiteY4" fmla="*/ 3941839 h 4016266"/>
                  <a:gd name="connsiteX5" fmla="*/ 10633 w 1004739"/>
                  <a:gd name="connsiteY5" fmla="*/ 3101867 h 4016266"/>
                  <a:gd name="connsiteX6" fmla="*/ 0 w 1004739"/>
                  <a:gd name="connsiteY6" fmla="*/ 259607 h 4016266"/>
                  <a:gd name="connsiteX7" fmla="*/ 259607 w 1004739"/>
                  <a:gd name="connsiteY7" fmla="*/ 0 h 4016266"/>
                  <a:gd name="connsiteX0" fmla="*/ 259607 w 1040242"/>
                  <a:gd name="connsiteY0" fmla="*/ 0 h 3941839"/>
                  <a:gd name="connsiteX1" fmla="*/ 532481 w 1040242"/>
                  <a:gd name="connsiteY1" fmla="*/ 0 h 3941839"/>
                  <a:gd name="connsiteX2" fmla="*/ 792088 w 1040242"/>
                  <a:gd name="connsiteY2" fmla="*/ 259607 h 3941839"/>
                  <a:gd name="connsiteX3" fmla="*/ 1004739 w 1040242"/>
                  <a:gd name="connsiteY3" fmla="*/ 3941839 h 3941839"/>
                  <a:gd name="connsiteX4" fmla="*/ 10633 w 1040242"/>
                  <a:gd name="connsiteY4" fmla="*/ 3101867 h 3941839"/>
                  <a:gd name="connsiteX5" fmla="*/ 0 w 1040242"/>
                  <a:gd name="connsiteY5" fmla="*/ 259607 h 3941839"/>
                  <a:gd name="connsiteX6" fmla="*/ 259607 w 1040242"/>
                  <a:gd name="connsiteY6" fmla="*/ 0 h 3941839"/>
                  <a:gd name="connsiteX0" fmla="*/ 259607 w 1384020"/>
                  <a:gd name="connsiteY0" fmla="*/ 0 h 3984369"/>
                  <a:gd name="connsiteX1" fmla="*/ 532481 w 1384020"/>
                  <a:gd name="connsiteY1" fmla="*/ 0 h 3984369"/>
                  <a:gd name="connsiteX2" fmla="*/ 792088 w 1384020"/>
                  <a:gd name="connsiteY2" fmla="*/ 259607 h 3984369"/>
                  <a:gd name="connsiteX3" fmla="*/ 1366248 w 1384020"/>
                  <a:gd name="connsiteY3" fmla="*/ 3984369 h 3984369"/>
                  <a:gd name="connsiteX4" fmla="*/ 10633 w 1384020"/>
                  <a:gd name="connsiteY4" fmla="*/ 3101867 h 3984369"/>
                  <a:gd name="connsiteX5" fmla="*/ 0 w 1384020"/>
                  <a:gd name="connsiteY5" fmla="*/ 259607 h 3984369"/>
                  <a:gd name="connsiteX6" fmla="*/ 259607 w 1384020"/>
                  <a:gd name="connsiteY6" fmla="*/ 0 h 3984369"/>
                  <a:gd name="connsiteX0" fmla="*/ 259607 w 1128565"/>
                  <a:gd name="connsiteY0" fmla="*/ 0 h 4016267"/>
                  <a:gd name="connsiteX1" fmla="*/ 532481 w 1128565"/>
                  <a:gd name="connsiteY1" fmla="*/ 0 h 4016267"/>
                  <a:gd name="connsiteX2" fmla="*/ 792088 w 1128565"/>
                  <a:gd name="connsiteY2" fmla="*/ 259607 h 4016267"/>
                  <a:gd name="connsiteX3" fmla="*/ 1100436 w 1128565"/>
                  <a:gd name="connsiteY3" fmla="*/ 4016267 h 4016267"/>
                  <a:gd name="connsiteX4" fmla="*/ 10633 w 1128565"/>
                  <a:gd name="connsiteY4" fmla="*/ 3101867 h 4016267"/>
                  <a:gd name="connsiteX5" fmla="*/ 0 w 1128565"/>
                  <a:gd name="connsiteY5" fmla="*/ 259607 h 4016267"/>
                  <a:gd name="connsiteX6" fmla="*/ 259607 w 1128565"/>
                  <a:gd name="connsiteY6" fmla="*/ 0 h 4016267"/>
                  <a:gd name="connsiteX0" fmla="*/ 259607 w 1128565"/>
                  <a:gd name="connsiteY0" fmla="*/ 0 h 4016267"/>
                  <a:gd name="connsiteX1" fmla="*/ 532481 w 1128565"/>
                  <a:gd name="connsiteY1" fmla="*/ 0 h 4016267"/>
                  <a:gd name="connsiteX2" fmla="*/ 792088 w 1128565"/>
                  <a:gd name="connsiteY2" fmla="*/ 259607 h 4016267"/>
                  <a:gd name="connsiteX3" fmla="*/ 1100436 w 1128565"/>
                  <a:gd name="connsiteY3" fmla="*/ 4016267 h 4016267"/>
                  <a:gd name="connsiteX4" fmla="*/ 10633 w 1128565"/>
                  <a:gd name="connsiteY4" fmla="*/ 3101867 h 4016267"/>
                  <a:gd name="connsiteX5" fmla="*/ 0 w 1128565"/>
                  <a:gd name="connsiteY5" fmla="*/ 259607 h 4016267"/>
                  <a:gd name="connsiteX6" fmla="*/ 259607 w 1128565"/>
                  <a:gd name="connsiteY6" fmla="*/ 0 h 4016267"/>
                  <a:gd name="connsiteX0" fmla="*/ 259607 w 1148583"/>
                  <a:gd name="connsiteY0" fmla="*/ 0 h 3963104"/>
                  <a:gd name="connsiteX1" fmla="*/ 532481 w 1148583"/>
                  <a:gd name="connsiteY1" fmla="*/ 0 h 3963104"/>
                  <a:gd name="connsiteX2" fmla="*/ 792088 w 1148583"/>
                  <a:gd name="connsiteY2" fmla="*/ 259607 h 3963104"/>
                  <a:gd name="connsiteX3" fmla="*/ 1121701 w 1148583"/>
                  <a:gd name="connsiteY3" fmla="*/ 3963104 h 3963104"/>
                  <a:gd name="connsiteX4" fmla="*/ 10633 w 1148583"/>
                  <a:gd name="connsiteY4" fmla="*/ 3101867 h 3963104"/>
                  <a:gd name="connsiteX5" fmla="*/ 0 w 1148583"/>
                  <a:gd name="connsiteY5" fmla="*/ 259607 h 3963104"/>
                  <a:gd name="connsiteX6" fmla="*/ 259607 w 1148583"/>
                  <a:gd name="connsiteY6" fmla="*/ 0 h 3963104"/>
                  <a:gd name="connsiteX0" fmla="*/ 291731 w 1180707"/>
                  <a:gd name="connsiteY0" fmla="*/ 0 h 3963104"/>
                  <a:gd name="connsiteX1" fmla="*/ 564605 w 1180707"/>
                  <a:gd name="connsiteY1" fmla="*/ 0 h 3963104"/>
                  <a:gd name="connsiteX2" fmla="*/ 824212 w 1180707"/>
                  <a:gd name="connsiteY2" fmla="*/ 259607 h 3963104"/>
                  <a:gd name="connsiteX3" fmla="*/ 1153825 w 1180707"/>
                  <a:gd name="connsiteY3" fmla="*/ 3963104 h 3963104"/>
                  <a:gd name="connsiteX4" fmla="*/ 228 w 1180707"/>
                  <a:gd name="connsiteY4" fmla="*/ 2867951 h 3963104"/>
                  <a:gd name="connsiteX5" fmla="*/ 32124 w 1180707"/>
                  <a:gd name="connsiteY5" fmla="*/ 259607 h 3963104"/>
                  <a:gd name="connsiteX6" fmla="*/ 291731 w 1180707"/>
                  <a:gd name="connsiteY6" fmla="*/ 0 h 3963104"/>
                  <a:gd name="connsiteX0" fmla="*/ 291731 w 1180707"/>
                  <a:gd name="connsiteY0" fmla="*/ 0 h 3963104"/>
                  <a:gd name="connsiteX1" fmla="*/ 564605 w 1180707"/>
                  <a:gd name="connsiteY1" fmla="*/ 0 h 3963104"/>
                  <a:gd name="connsiteX2" fmla="*/ 824212 w 1180707"/>
                  <a:gd name="connsiteY2" fmla="*/ 259607 h 3963104"/>
                  <a:gd name="connsiteX3" fmla="*/ 1153825 w 1180707"/>
                  <a:gd name="connsiteY3" fmla="*/ 3963104 h 3963104"/>
                  <a:gd name="connsiteX4" fmla="*/ 228 w 1180707"/>
                  <a:gd name="connsiteY4" fmla="*/ 2867951 h 3963104"/>
                  <a:gd name="connsiteX5" fmla="*/ 32124 w 1180707"/>
                  <a:gd name="connsiteY5" fmla="*/ 259607 h 3963104"/>
                  <a:gd name="connsiteX6" fmla="*/ 291731 w 1180707"/>
                  <a:gd name="connsiteY6" fmla="*/ 0 h 3963104"/>
                  <a:gd name="connsiteX0" fmla="*/ 291731 w 1180707"/>
                  <a:gd name="connsiteY0" fmla="*/ 0 h 3963104"/>
                  <a:gd name="connsiteX1" fmla="*/ 564605 w 1180707"/>
                  <a:gd name="connsiteY1" fmla="*/ 0 h 3963104"/>
                  <a:gd name="connsiteX2" fmla="*/ 824212 w 1180707"/>
                  <a:gd name="connsiteY2" fmla="*/ 259607 h 3963104"/>
                  <a:gd name="connsiteX3" fmla="*/ 1153825 w 1180707"/>
                  <a:gd name="connsiteY3" fmla="*/ 3963104 h 3963104"/>
                  <a:gd name="connsiteX4" fmla="*/ 228 w 1180707"/>
                  <a:gd name="connsiteY4" fmla="*/ 2867951 h 3963104"/>
                  <a:gd name="connsiteX5" fmla="*/ 32124 w 1180707"/>
                  <a:gd name="connsiteY5" fmla="*/ 259607 h 3963104"/>
                  <a:gd name="connsiteX6" fmla="*/ 291731 w 1180707"/>
                  <a:gd name="connsiteY6" fmla="*/ 0 h 3963104"/>
                  <a:gd name="connsiteX0" fmla="*/ 291731 w 1180707"/>
                  <a:gd name="connsiteY0" fmla="*/ 0 h 3963104"/>
                  <a:gd name="connsiteX1" fmla="*/ 564605 w 1180707"/>
                  <a:gd name="connsiteY1" fmla="*/ 0 h 3963104"/>
                  <a:gd name="connsiteX2" fmla="*/ 824212 w 1180707"/>
                  <a:gd name="connsiteY2" fmla="*/ 259607 h 3963104"/>
                  <a:gd name="connsiteX3" fmla="*/ 1153825 w 1180707"/>
                  <a:gd name="connsiteY3" fmla="*/ 3963104 h 3963104"/>
                  <a:gd name="connsiteX4" fmla="*/ 228 w 1180707"/>
                  <a:gd name="connsiteY4" fmla="*/ 2867951 h 3963104"/>
                  <a:gd name="connsiteX5" fmla="*/ 32124 w 1180707"/>
                  <a:gd name="connsiteY5" fmla="*/ 259607 h 3963104"/>
                  <a:gd name="connsiteX6" fmla="*/ 291731 w 1180707"/>
                  <a:gd name="connsiteY6" fmla="*/ 0 h 3963104"/>
                  <a:gd name="connsiteX0" fmla="*/ 291731 w 1210113"/>
                  <a:gd name="connsiteY0" fmla="*/ 0 h 3963640"/>
                  <a:gd name="connsiteX1" fmla="*/ 564605 w 1210113"/>
                  <a:gd name="connsiteY1" fmla="*/ 0 h 3963640"/>
                  <a:gd name="connsiteX2" fmla="*/ 824212 w 1210113"/>
                  <a:gd name="connsiteY2" fmla="*/ 259607 h 3963640"/>
                  <a:gd name="connsiteX3" fmla="*/ 1153825 w 1210113"/>
                  <a:gd name="connsiteY3" fmla="*/ 3963104 h 3963640"/>
                  <a:gd name="connsiteX4" fmla="*/ 228 w 1210113"/>
                  <a:gd name="connsiteY4" fmla="*/ 2867951 h 3963640"/>
                  <a:gd name="connsiteX5" fmla="*/ 32124 w 1210113"/>
                  <a:gd name="connsiteY5" fmla="*/ 259607 h 3963640"/>
                  <a:gd name="connsiteX6" fmla="*/ 291731 w 1210113"/>
                  <a:gd name="connsiteY6" fmla="*/ 0 h 3963640"/>
                  <a:gd name="connsiteX0" fmla="*/ 291731 w 1202597"/>
                  <a:gd name="connsiteY0" fmla="*/ 0 h 3963104"/>
                  <a:gd name="connsiteX1" fmla="*/ 564605 w 1202597"/>
                  <a:gd name="connsiteY1" fmla="*/ 0 h 3963104"/>
                  <a:gd name="connsiteX2" fmla="*/ 824212 w 1202597"/>
                  <a:gd name="connsiteY2" fmla="*/ 259607 h 3963104"/>
                  <a:gd name="connsiteX3" fmla="*/ 865240 w 1202597"/>
                  <a:gd name="connsiteY3" fmla="*/ 2853423 h 3963104"/>
                  <a:gd name="connsiteX4" fmla="*/ 1153825 w 1202597"/>
                  <a:gd name="connsiteY4" fmla="*/ 3963104 h 3963104"/>
                  <a:gd name="connsiteX5" fmla="*/ 228 w 1202597"/>
                  <a:gd name="connsiteY5" fmla="*/ 2867951 h 3963104"/>
                  <a:gd name="connsiteX6" fmla="*/ 32124 w 1202597"/>
                  <a:gd name="connsiteY6" fmla="*/ 259607 h 3963104"/>
                  <a:gd name="connsiteX7" fmla="*/ 291731 w 1202597"/>
                  <a:gd name="connsiteY7" fmla="*/ 0 h 3963104"/>
                  <a:gd name="connsiteX0" fmla="*/ 291731 w 1197202"/>
                  <a:gd name="connsiteY0" fmla="*/ 0 h 3963104"/>
                  <a:gd name="connsiteX1" fmla="*/ 564605 w 1197202"/>
                  <a:gd name="connsiteY1" fmla="*/ 0 h 3963104"/>
                  <a:gd name="connsiteX2" fmla="*/ 824212 w 1197202"/>
                  <a:gd name="connsiteY2" fmla="*/ 259607 h 3963104"/>
                  <a:gd name="connsiteX3" fmla="*/ 865240 w 1197202"/>
                  <a:gd name="connsiteY3" fmla="*/ 2853423 h 3963104"/>
                  <a:gd name="connsiteX4" fmla="*/ 1153825 w 1197202"/>
                  <a:gd name="connsiteY4" fmla="*/ 3963104 h 3963104"/>
                  <a:gd name="connsiteX5" fmla="*/ 228 w 1197202"/>
                  <a:gd name="connsiteY5" fmla="*/ 2867951 h 3963104"/>
                  <a:gd name="connsiteX6" fmla="*/ 32124 w 1197202"/>
                  <a:gd name="connsiteY6" fmla="*/ 259607 h 3963104"/>
                  <a:gd name="connsiteX7" fmla="*/ 291731 w 1197202"/>
                  <a:gd name="connsiteY7" fmla="*/ 0 h 3963104"/>
                  <a:gd name="connsiteX0" fmla="*/ 291731 w 1197202"/>
                  <a:gd name="connsiteY0" fmla="*/ 0 h 3963104"/>
                  <a:gd name="connsiteX1" fmla="*/ 564605 w 1197202"/>
                  <a:gd name="connsiteY1" fmla="*/ 0 h 3963104"/>
                  <a:gd name="connsiteX2" fmla="*/ 824212 w 1197202"/>
                  <a:gd name="connsiteY2" fmla="*/ 259607 h 3963104"/>
                  <a:gd name="connsiteX3" fmla="*/ 865240 w 1197202"/>
                  <a:gd name="connsiteY3" fmla="*/ 2853423 h 3963104"/>
                  <a:gd name="connsiteX4" fmla="*/ 1153825 w 1197202"/>
                  <a:gd name="connsiteY4" fmla="*/ 3963104 h 3963104"/>
                  <a:gd name="connsiteX5" fmla="*/ 228 w 1197202"/>
                  <a:gd name="connsiteY5" fmla="*/ 2867951 h 3963104"/>
                  <a:gd name="connsiteX6" fmla="*/ 32124 w 1197202"/>
                  <a:gd name="connsiteY6" fmla="*/ 259607 h 3963104"/>
                  <a:gd name="connsiteX7" fmla="*/ 291731 w 1197202"/>
                  <a:gd name="connsiteY7" fmla="*/ 0 h 3963104"/>
                  <a:gd name="connsiteX0" fmla="*/ 291731 w 1195100"/>
                  <a:gd name="connsiteY0" fmla="*/ 0 h 3963104"/>
                  <a:gd name="connsiteX1" fmla="*/ 564605 w 1195100"/>
                  <a:gd name="connsiteY1" fmla="*/ 0 h 3963104"/>
                  <a:gd name="connsiteX2" fmla="*/ 824212 w 1195100"/>
                  <a:gd name="connsiteY2" fmla="*/ 259607 h 3963104"/>
                  <a:gd name="connsiteX3" fmla="*/ 833342 w 1195100"/>
                  <a:gd name="connsiteY3" fmla="*/ 2864055 h 3963104"/>
                  <a:gd name="connsiteX4" fmla="*/ 1153825 w 1195100"/>
                  <a:gd name="connsiteY4" fmla="*/ 3963104 h 3963104"/>
                  <a:gd name="connsiteX5" fmla="*/ 228 w 1195100"/>
                  <a:gd name="connsiteY5" fmla="*/ 2867951 h 3963104"/>
                  <a:gd name="connsiteX6" fmla="*/ 32124 w 1195100"/>
                  <a:gd name="connsiteY6" fmla="*/ 259607 h 3963104"/>
                  <a:gd name="connsiteX7" fmla="*/ 291731 w 1195100"/>
                  <a:gd name="connsiteY7" fmla="*/ 0 h 3963104"/>
                  <a:gd name="connsiteX0" fmla="*/ 291731 w 1197202"/>
                  <a:gd name="connsiteY0" fmla="*/ 0 h 3963104"/>
                  <a:gd name="connsiteX1" fmla="*/ 564605 w 1197202"/>
                  <a:gd name="connsiteY1" fmla="*/ 0 h 3963104"/>
                  <a:gd name="connsiteX2" fmla="*/ 824212 w 1197202"/>
                  <a:gd name="connsiteY2" fmla="*/ 259607 h 3963104"/>
                  <a:gd name="connsiteX3" fmla="*/ 865240 w 1197202"/>
                  <a:gd name="connsiteY3" fmla="*/ 2864055 h 3963104"/>
                  <a:gd name="connsiteX4" fmla="*/ 1153825 w 1197202"/>
                  <a:gd name="connsiteY4" fmla="*/ 3963104 h 3963104"/>
                  <a:gd name="connsiteX5" fmla="*/ 228 w 1197202"/>
                  <a:gd name="connsiteY5" fmla="*/ 2867951 h 3963104"/>
                  <a:gd name="connsiteX6" fmla="*/ 32124 w 1197202"/>
                  <a:gd name="connsiteY6" fmla="*/ 259607 h 3963104"/>
                  <a:gd name="connsiteX7" fmla="*/ 291731 w 1197202"/>
                  <a:gd name="connsiteY7" fmla="*/ 0 h 3963104"/>
                  <a:gd name="connsiteX0" fmla="*/ 291731 w 1197202"/>
                  <a:gd name="connsiteY0" fmla="*/ 0 h 3963104"/>
                  <a:gd name="connsiteX1" fmla="*/ 564605 w 1197202"/>
                  <a:gd name="connsiteY1" fmla="*/ 0 h 3963104"/>
                  <a:gd name="connsiteX2" fmla="*/ 824212 w 1197202"/>
                  <a:gd name="connsiteY2" fmla="*/ 259607 h 3963104"/>
                  <a:gd name="connsiteX3" fmla="*/ 865240 w 1197202"/>
                  <a:gd name="connsiteY3" fmla="*/ 2864055 h 3963104"/>
                  <a:gd name="connsiteX4" fmla="*/ 1153825 w 1197202"/>
                  <a:gd name="connsiteY4" fmla="*/ 3963104 h 3963104"/>
                  <a:gd name="connsiteX5" fmla="*/ 228 w 1197202"/>
                  <a:gd name="connsiteY5" fmla="*/ 2867951 h 3963104"/>
                  <a:gd name="connsiteX6" fmla="*/ 32124 w 1197202"/>
                  <a:gd name="connsiteY6" fmla="*/ 259607 h 3963104"/>
                  <a:gd name="connsiteX7" fmla="*/ 291731 w 1197202"/>
                  <a:gd name="connsiteY7" fmla="*/ 0 h 3963104"/>
                  <a:gd name="connsiteX0" fmla="*/ 291731 w 1197202"/>
                  <a:gd name="connsiteY0" fmla="*/ 0 h 3963104"/>
                  <a:gd name="connsiteX1" fmla="*/ 564605 w 1197202"/>
                  <a:gd name="connsiteY1" fmla="*/ 0 h 3963104"/>
                  <a:gd name="connsiteX2" fmla="*/ 824212 w 1197202"/>
                  <a:gd name="connsiteY2" fmla="*/ 259607 h 3963104"/>
                  <a:gd name="connsiteX3" fmla="*/ 865240 w 1197202"/>
                  <a:gd name="connsiteY3" fmla="*/ 2864055 h 3963104"/>
                  <a:gd name="connsiteX4" fmla="*/ 1153825 w 1197202"/>
                  <a:gd name="connsiteY4" fmla="*/ 3963104 h 3963104"/>
                  <a:gd name="connsiteX5" fmla="*/ 228 w 1197202"/>
                  <a:gd name="connsiteY5" fmla="*/ 2867951 h 3963104"/>
                  <a:gd name="connsiteX6" fmla="*/ 32124 w 1197202"/>
                  <a:gd name="connsiteY6" fmla="*/ 259607 h 3963104"/>
                  <a:gd name="connsiteX7" fmla="*/ 291731 w 1197202"/>
                  <a:gd name="connsiteY7" fmla="*/ 0 h 3963104"/>
                  <a:gd name="connsiteX0" fmla="*/ 291731 w 1197202"/>
                  <a:gd name="connsiteY0" fmla="*/ 0 h 3963104"/>
                  <a:gd name="connsiteX1" fmla="*/ 564605 w 1197202"/>
                  <a:gd name="connsiteY1" fmla="*/ 0 h 3963104"/>
                  <a:gd name="connsiteX2" fmla="*/ 824212 w 1197202"/>
                  <a:gd name="connsiteY2" fmla="*/ 259607 h 3963104"/>
                  <a:gd name="connsiteX3" fmla="*/ 865240 w 1197202"/>
                  <a:gd name="connsiteY3" fmla="*/ 2864055 h 3963104"/>
                  <a:gd name="connsiteX4" fmla="*/ 1153825 w 1197202"/>
                  <a:gd name="connsiteY4" fmla="*/ 3963104 h 3963104"/>
                  <a:gd name="connsiteX5" fmla="*/ 228 w 1197202"/>
                  <a:gd name="connsiteY5" fmla="*/ 2867951 h 3963104"/>
                  <a:gd name="connsiteX6" fmla="*/ 32124 w 1197202"/>
                  <a:gd name="connsiteY6" fmla="*/ 259607 h 3963104"/>
                  <a:gd name="connsiteX7" fmla="*/ 291731 w 1197202"/>
                  <a:gd name="connsiteY7" fmla="*/ 0 h 3963104"/>
                  <a:gd name="connsiteX0" fmla="*/ 291731 w 1197202"/>
                  <a:gd name="connsiteY0" fmla="*/ 0 h 3963104"/>
                  <a:gd name="connsiteX1" fmla="*/ 564605 w 1197202"/>
                  <a:gd name="connsiteY1" fmla="*/ 0 h 3963104"/>
                  <a:gd name="connsiteX2" fmla="*/ 824212 w 1197202"/>
                  <a:gd name="connsiteY2" fmla="*/ 259607 h 3963104"/>
                  <a:gd name="connsiteX3" fmla="*/ 865240 w 1197202"/>
                  <a:gd name="connsiteY3" fmla="*/ 2864055 h 3963104"/>
                  <a:gd name="connsiteX4" fmla="*/ 1153825 w 1197202"/>
                  <a:gd name="connsiteY4" fmla="*/ 3963104 h 3963104"/>
                  <a:gd name="connsiteX5" fmla="*/ 228 w 1197202"/>
                  <a:gd name="connsiteY5" fmla="*/ 2867951 h 3963104"/>
                  <a:gd name="connsiteX6" fmla="*/ 32124 w 1197202"/>
                  <a:gd name="connsiteY6" fmla="*/ 259607 h 3963104"/>
                  <a:gd name="connsiteX7" fmla="*/ 291731 w 1197202"/>
                  <a:gd name="connsiteY7" fmla="*/ 0 h 3963104"/>
                  <a:gd name="connsiteX0" fmla="*/ 291731 w 1195777"/>
                  <a:gd name="connsiteY0" fmla="*/ 0 h 3963104"/>
                  <a:gd name="connsiteX1" fmla="*/ 564605 w 1195777"/>
                  <a:gd name="connsiteY1" fmla="*/ 0 h 3963104"/>
                  <a:gd name="connsiteX2" fmla="*/ 824212 w 1195777"/>
                  <a:gd name="connsiteY2" fmla="*/ 259607 h 3963104"/>
                  <a:gd name="connsiteX3" fmla="*/ 843975 w 1195777"/>
                  <a:gd name="connsiteY3" fmla="*/ 2832157 h 3963104"/>
                  <a:gd name="connsiteX4" fmla="*/ 1153825 w 1195777"/>
                  <a:gd name="connsiteY4" fmla="*/ 3963104 h 3963104"/>
                  <a:gd name="connsiteX5" fmla="*/ 228 w 1195777"/>
                  <a:gd name="connsiteY5" fmla="*/ 2867951 h 3963104"/>
                  <a:gd name="connsiteX6" fmla="*/ 32124 w 1195777"/>
                  <a:gd name="connsiteY6" fmla="*/ 259607 h 3963104"/>
                  <a:gd name="connsiteX7" fmla="*/ 291731 w 1195777"/>
                  <a:gd name="connsiteY7" fmla="*/ 0 h 3963104"/>
                  <a:gd name="connsiteX0" fmla="*/ 291731 w 1194715"/>
                  <a:gd name="connsiteY0" fmla="*/ 0 h 3963104"/>
                  <a:gd name="connsiteX1" fmla="*/ 564605 w 1194715"/>
                  <a:gd name="connsiteY1" fmla="*/ 0 h 3963104"/>
                  <a:gd name="connsiteX2" fmla="*/ 824212 w 1194715"/>
                  <a:gd name="connsiteY2" fmla="*/ 259607 h 3963104"/>
                  <a:gd name="connsiteX3" fmla="*/ 827147 w 1194715"/>
                  <a:gd name="connsiteY3" fmla="*/ 2820937 h 3963104"/>
                  <a:gd name="connsiteX4" fmla="*/ 1153825 w 1194715"/>
                  <a:gd name="connsiteY4" fmla="*/ 3963104 h 3963104"/>
                  <a:gd name="connsiteX5" fmla="*/ 228 w 1194715"/>
                  <a:gd name="connsiteY5" fmla="*/ 2867951 h 3963104"/>
                  <a:gd name="connsiteX6" fmla="*/ 32124 w 1194715"/>
                  <a:gd name="connsiteY6" fmla="*/ 259607 h 3963104"/>
                  <a:gd name="connsiteX7" fmla="*/ 291731 w 1194715"/>
                  <a:gd name="connsiteY7" fmla="*/ 0 h 3963104"/>
                  <a:gd name="connsiteX0" fmla="*/ 291731 w 1194715"/>
                  <a:gd name="connsiteY0" fmla="*/ 0 h 3963104"/>
                  <a:gd name="connsiteX1" fmla="*/ 564605 w 1194715"/>
                  <a:gd name="connsiteY1" fmla="*/ 0 h 3963104"/>
                  <a:gd name="connsiteX2" fmla="*/ 824212 w 1194715"/>
                  <a:gd name="connsiteY2" fmla="*/ 259607 h 3963104"/>
                  <a:gd name="connsiteX3" fmla="*/ 827147 w 1194715"/>
                  <a:gd name="connsiteY3" fmla="*/ 2820937 h 3963104"/>
                  <a:gd name="connsiteX4" fmla="*/ 1153825 w 1194715"/>
                  <a:gd name="connsiteY4" fmla="*/ 3963104 h 3963104"/>
                  <a:gd name="connsiteX5" fmla="*/ 228 w 1194715"/>
                  <a:gd name="connsiteY5" fmla="*/ 2867951 h 3963104"/>
                  <a:gd name="connsiteX6" fmla="*/ 32124 w 1194715"/>
                  <a:gd name="connsiteY6" fmla="*/ 259607 h 3963104"/>
                  <a:gd name="connsiteX7" fmla="*/ 291731 w 1194715"/>
                  <a:gd name="connsiteY7" fmla="*/ 0 h 3963104"/>
                  <a:gd name="connsiteX0" fmla="*/ 291731 w 1194715"/>
                  <a:gd name="connsiteY0" fmla="*/ 0 h 3963104"/>
                  <a:gd name="connsiteX1" fmla="*/ 564605 w 1194715"/>
                  <a:gd name="connsiteY1" fmla="*/ 0 h 3963104"/>
                  <a:gd name="connsiteX2" fmla="*/ 824212 w 1194715"/>
                  <a:gd name="connsiteY2" fmla="*/ 259607 h 3963104"/>
                  <a:gd name="connsiteX3" fmla="*/ 827147 w 1194715"/>
                  <a:gd name="connsiteY3" fmla="*/ 2820937 h 3963104"/>
                  <a:gd name="connsiteX4" fmla="*/ 1153825 w 1194715"/>
                  <a:gd name="connsiteY4" fmla="*/ 3963104 h 3963104"/>
                  <a:gd name="connsiteX5" fmla="*/ 228 w 1194715"/>
                  <a:gd name="connsiteY5" fmla="*/ 2867951 h 3963104"/>
                  <a:gd name="connsiteX6" fmla="*/ 32124 w 1194715"/>
                  <a:gd name="connsiteY6" fmla="*/ 259607 h 3963104"/>
                  <a:gd name="connsiteX7" fmla="*/ 291731 w 1194715"/>
                  <a:gd name="connsiteY7" fmla="*/ 0 h 3963104"/>
                  <a:gd name="connsiteX0" fmla="*/ 291731 w 1194715"/>
                  <a:gd name="connsiteY0" fmla="*/ 0 h 3963104"/>
                  <a:gd name="connsiteX1" fmla="*/ 564605 w 1194715"/>
                  <a:gd name="connsiteY1" fmla="*/ 0 h 3963104"/>
                  <a:gd name="connsiteX2" fmla="*/ 824212 w 1194715"/>
                  <a:gd name="connsiteY2" fmla="*/ 259607 h 3963104"/>
                  <a:gd name="connsiteX3" fmla="*/ 827147 w 1194715"/>
                  <a:gd name="connsiteY3" fmla="*/ 2820937 h 3963104"/>
                  <a:gd name="connsiteX4" fmla="*/ 1153825 w 1194715"/>
                  <a:gd name="connsiteY4" fmla="*/ 3963104 h 3963104"/>
                  <a:gd name="connsiteX5" fmla="*/ 228 w 1194715"/>
                  <a:gd name="connsiteY5" fmla="*/ 2867951 h 3963104"/>
                  <a:gd name="connsiteX6" fmla="*/ 32124 w 1194715"/>
                  <a:gd name="connsiteY6" fmla="*/ 259607 h 3963104"/>
                  <a:gd name="connsiteX7" fmla="*/ 291731 w 1194715"/>
                  <a:gd name="connsiteY7" fmla="*/ 0 h 3963104"/>
                  <a:gd name="connsiteX0" fmla="*/ 291731 w 1194715"/>
                  <a:gd name="connsiteY0" fmla="*/ 0 h 3963104"/>
                  <a:gd name="connsiteX1" fmla="*/ 564605 w 1194715"/>
                  <a:gd name="connsiteY1" fmla="*/ 0 h 3963104"/>
                  <a:gd name="connsiteX2" fmla="*/ 824212 w 1194715"/>
                  <a:gd name="connsiteY2" fmla="*/ 259607 h 3963104"/>
                  <a:gd name="connsiteX3" fmla="*/ 827147 w 1194715"/>
                  <a:gd name="connsiteY3" fmla="*/ 2820937 h 3963104"/>
                  <a:gd name="connsiteX4" fmla="*/ 1153825 w 1194715"/>
                  <a:gd name="connsiteY4" fmla="*/ 3963104 h 3963104"/>
                  <a:gd name="connsiteX5" fmla="*/ 228 w 1194715"/>
                  <a:gd name="connsiteY5" fmla="*/ 2867951 h 3963104"/>
                  <a:gd name="connsiteX6" fmla="*/ 32124 w 1194715"/>
                  <a:gd name="connsiteY6" fmla="*/ 259607 h 3963104"/>
                  <a:gd name="connsiteX7" fmla="*/ 291731 w 1194715"/>
                  <a:gd name="connsiteY7" fmla="*/ 0 h 3963104"/>
                  <a:gd name="connsiteX0" fmla="*/ 291731 w 1193379"/>
                  <a:gd name="connsiteY0" fmla="*/ 0 h 3963104"/>
                  <a:gd name="connsiteX1" fmla="*/ 564605 w 1193379"/>
                  <a:gd name="connsiteY1" fmla="*/ 0 h 3963104"/>
                  <a:gd name="connsiteX2" fmla="*/ 824212 w 1193379"/>
                  <a:gd name="connsiteY2" fmla="*/ 259607 h 3963104"/>
                  <a:gd name="connsiteX3" fmla="*/ 804710 w 1193379"/>
                  <a:gd name="connsiteY3" fmla="*/ 2820937 h 3963104"/>
                  <a:gd name="connsiteX4" fmla="*/ 1153825 w 1193379"/>
                  <a:gd name="connsiteY4" fmla="*/ 3963104 h 3963104"/>
                  <a:gd name="connsiteX5" fmla="*/ 228 w 1193379"/>
                  <a:gd name="connsiteY5" fmla="*/ 2867951 h 3963104"/>
                  <a:gd name="connsiteX6" fmla="*/ 32124 w 1193379"/>
                  <a:gd name="connsiteY6" fmla="*/ 259607 h 3963104"/>
                  <a:gd name="connsiteX7" fmla="*/ 291731 w 1193379"/>
                  <a:gd name="connsiteY7" fmla="*/ 0 h 3963104"/>
                  <a:gd name="connsiteX0" fmla="*/ 291731 w 1193379"/>
                  <a:gd name="connsiteY0" fmla="*/ 0 h 3963104"/>
                  <a:gd name="connsiteX1" fmla="*/ 564605 w 1193379"/>
                  <a:gd name="connsiteY1" fmla="*/ 0 h 3963104"/>
                  <a:gd name="connsiteX2" fmla="*/ 824212 w 1193379"/>
                  <a:gd name="connsiteY2" fmla="*/ 259607 h 3963104"/>
                  <a:gd name="connsiteX3" fmla="*/ 804710 w 1193379"/>
                  <a:gd name="connsiteY3" fmla="*/ 2820937 h 3963104"/>
                  <a:gd name="connsiteX4" fmla="*/ 1153825 w 1193379"/>
                  <a:gd name="connsiteY4" fmla="*/ 3963104 h 3963104"/>
                  <a:gd name="connsiteX5" fmla="*/ 228 w 1193379"/>
                  <a:gd name="connsiteY5" fmla="*/ 2867951 h 3963104"/>
                  <a:gd name="connsiteX6" fmla="*/ 32124 w 1193379"/>
                  <a:gd name="connsiteY6" fmla="*/ 259607 h 3963104"/>
                  <a:gd name="connsiteX7" fmla="*/ 291731 w 1193379"/>
                  <a:gd name="connsiteY7" fmla="*/ 0 h 3963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93379" h="3963104">
                    <a:moveTo>
                      <a:pt x="291731" y="0"/>
                    </a:moveTo>
                    <a:lnTo>
                      <a:pt x="564605" y="0"/>
                    </a:lnTo>
                    <a:cubicBezTo>
                      <a:pt x="707982" y="0"/>
                      <a:pt x="824212" y="116230"/>
                      <a:pt x="824212" y="259607"/>
                    </a:cubicBezTo>
                    <a:cubicBezTo>
                      <a:pt x="812311" y="1450613"/>
                      <a:pt x="789639" y="1742312"/>
                      <a:pt x="804710" y="2820937"/>
                    </a:cubicBezTo>
                    <a:cubicBezTo>
                      <a:pt x="785221" y="3416922"/>
                      <a:pt x="1344067" y="3958911"/>
                      <a:pt x="1153825" y="3963104"/>
                    </a:cubicBezTo>
                    <a:cubicBezTo>
                      <a:pt x="691323" y="3853235"/>
                      <a:pt x="5536" y="3498816"/>
                      <a:pt x="228" y="2867951"/>
                    </a:cubicBezTo>
                    <a:cubicBezTo>
                      <a:pt x="-3316" y="1920531"/>
                      <a:pt x="35668" y="1207027"/>
                      <a:pt x="32124" y="259607"/>
                    </a:cubicBezTo>
                    <a:cubicBezTo>
                      <a:pt x="32124" y="116230"/>
                      <a:pt x="148354" y="0"/>
                      <a:pt x="29173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8" name="Round Same Side Corner Rectangle 6">
                <a:extLst>
                  <a:ext uri="{FF2B5EF4-FFF2-40B4-BE49-F238E27FC236}">
                    <a16:creationId xmlns:a16="http://schemas.microsoft.com/office/drawing/2014/main" id="{1B97F382-F14A-4396-9572-814AC9894D76}"/>
                  </a:ext>
                </a:extLst>
              </p:cNvPr>
              <p:cNvSpPr/>
              <p:nvPr/>
            </p:nvSpPr>
            <p:spPr>
              <a:xfrm rot="10800000">
                <a:off x="3313887" y="2197644"/>
                <a:ext cx="970080" cy="3202984"/>
              </a:xfrm>
              <a:custGeom>
                <a:avLst/>
                <a:gdLst>
                  <a:gd name="connsiteX0" fmla="*/ 387196 w 792088"/>
                  <a:gd name="connsiteY0" fmla="*/ 0 h 2736304"/>
                  <a:gd name="connsiteX1" fmla="*/ 404892 w 792088"/>
                  <a:gd name="connsiteY1" fmla="*/ 0 h 2736304"/>
                  <a:gd name="connsiteX2" fmla="*/ 792088 w 792088"/>
                  <a:gd name="connsiteY2" fmla="*/ 387196 h 2736304"/>
                  <a:gd name="connsiteX3" fmla="*/ 792088 w 792088"/>
                  <a:gd name="connsiteY3" fmla="*/ 2736304 h 2736304"/>
                  <a:gd name="connsiteX4" fmla="*/ 792088 w 792088"/>
                  <a:gd name="connsiteY4" fmla="*/ 2736304 h 2736304"/>
                  <a:gd name="connsiteX5" fmla="*/ 0 w 792088"/>
                  <a:gd name="connsiteY5" fmla="*/ 2736304 h 2736304"/>
                  <a:gd name="connsiteX6" fmla="*/ 0 w 792088"/>
                  <a:gd name="connsiteY6" fmla="*/ 2736304 h 2736304"/>
                  <a:gd name="connsiteX7" fmla="*/ 0 w 792088"/>
                  <a:gd name="connsiteY7" fmla="*/ 387196 h 2736304"/>
                  <a:gd name="connsiteX8" fmla="*/ 387196 w 792088"/>
                  <a:gd name="connsiteY8" fmla="*/ 0 h 2736304"/>
                  <a:gd name="connsiteX0" fmla="*/ 397829 w 792088"/>
                  <a:gd name="connsiteY0" fmla="*/ 0 h 3236034"/>
                  <a:gd name="connsiteX1" fmla="*/ 404892 w 792088"/>
                  <a:gd name="connsiteY1" fmla="*/ 499730 h 3236034"/>
                  <a:gd name="connsiteX2" fmla="*/ 792088 w 792088"/>
                  <a:gd name="connsiteY2" fmla="*/ 886926 h 3236034"/>
                  <a:gd name="connsiteX3" fmla="*/ 792088 w 792088"/>
                  <a:gd name="connsiteY3" fmla="*/ 3236034 h 3236034"/>
                  <a:gd name="connsiteX4" fmla="*/ 792088 w 792088"/>
                  <a:gd name="connsiteY4" fmla="*/ 3236034 h 3236034"/>
                  <a:gd name="connsiteX5" fmla="*/ 0 w 792088"/>
                  <a:gd name="connsiteY5" fmla="*/ 3236034 h 3236034"/>
                  <a:gd name="connsiteX6" fmla="*/ 0 w 792088"/>
                  <a:gd name="connsiteY6" fmla="*/ 3236034 h 3236034"/>
                  <a:gd name="connsiteX7" fmla="*/ 0 w 792088"/>
                  <a:gd name="connsiteY7" fmla="*/ 886926 h 3236034"/>
                  <a:gd name="connsiteX8" fmla="*/ 397829 w 792088"/>
                  <a:gd name="connsiteY8" fmla="*/ 0 h 3236034"/>
                  <a:gd name="connsiteX0" fmla="*/ 397829 w 792088"/>
                  <a:gd name="connsiteY0" fmla="*/ 0 h 3236034"/>
                  <a:gd name="connsiteX1" fmla="*/ 404892 w 792088"/>
                  <a:gd name="connsiteY1" fmla="*/ 499730 h 3236034"/>
                  <a:gd name="connsiteX2" fmla="*/ 792088 w 792088"/>
                  <a:gd name="connsiteY2" fmla="*/ 886926 h 3236034"/>
                  <a:gd name="connsiteX3" fmla="*/ 792088 w 792088"/>
                  <a:gd name="connsiteY3" fmla="*/ 3236034 h 3236034"/>
                  <a:gd name="connsiteX4" fmla="*/ 792088 w 792088"/>
                  <a:gd name="connsiteY4" fmla="*/ 3236034 h 3236034"/>
                  <a:gd name="connsiteX5" fmla="*/ 0 w 792088"/>
                  <a:gd name="connsiteY5" fmla="*/ 3236034 h 3236034"/>
                  <a:gd name="connsiteX6" fmla="*/ 0 w 792088"/>
                  <a:gd name="connsiteY6" fmla="*/ 3236034 h 3236034"/>
                  <a:gd name="connsiteX7" fmla="*/ 0 w 792088"/>
                  <a:gd name="connsiteY7" fmla="*/ 886926 h 3236034"/>
                  <a:gd name="connsiteX8" fmla="*/ 397829 w 792088"/>
                  <a:gd name="connsiteY8" fmla="*/ 0 h 3236034"/>
                  <a:gd name="connsiteX0" fmla="*/ 397829 w 898729"/>
                  <a:gd name="connsiteY0" fmla="*/ 0 h 3236034"/>
                  <a:gd name="connsiteX1" fmla="*/ 755766 w 898729"/>
                  <a:gd name="connsiteY1" fmla="*/ 202018 h 3236034"/>
                  <a:gd name="connsiteX2" fmla="*/ 792088 w 898729"/>
                  <a:gd name="connsiteY2" fmla="*/ 886926 h 3236034"/>
                  <a:gd name="connsiteX3" fmla="*/ 792088 w 898729"/>
                  <a:gd name="connsiteY3" fmla="*/ 3236034 h 3236034"/>
                  <a:gd name="connsiteX4" fmla="*/ 792088 w 898729"/>
                  <a:gd name="connsiteY4" fmla="*/ 3236034 h 3236034"/>
                  <a:gd name="connsiteX5" fmla="*/ 0 w 898729"/>
                  <a:gd name="connsiteY5" fmla="*/ 3236034 h 3236034"/>
                  <a:gd name="connsiteX6" fmla="*/ 0 w 898729"/>
                  <a:gd name="connsiteY6" fmla="*/ 3236034 h 3236034"/>
                  <a:gd name="connsiteX7" fmla="*/ 0 w 898729"/>
                  <a:gd name="connsiteY7" fmla="*/ 886926 h 3236034"/>
                  <a:gd name="connsiteX8" fmla="*/ 397829 w 898729"/>
                  <a:gd name="connsiteY8" fmla="*/ 0 h 3236034"/>
                  <a:gd name="connsiteX0" fmla="*/ 397829 w 901981"/>
                  <a:gd name="connsiteY0" fmla="*/ 0 h 3236034"/>
                  <a:gd name="connsiteX1" fmla="*/ 755766 w 901981"/>
                  <a:gd name="connsiteY1" fmla="*/ 202018 h 3236034"/>
                  <a:gd name="connsiteX2" fmla="*/ 802721 w 901981"/>
                  <a:gd name="connsiteY2" fmla="*/ 1099577 h 3236034"/>
                  <a:gd name="connsiteX3" fmla="*/ 792088 w 901981"/>
                  <a:gd name="connsiteY3" fmla="*/ 3236034 h 3236034"/>
                  <a:gd name="connsiteX4" fmla="*/ 792088 w 901981"/>
                  <a:gd name="connsiteY4" fmla="*/ 3236034 h 3236034"/>
                  <a:gd name="connsiteX5" fmla="*/ 0 w 901981"/>
                  <a:gd name="connsiteY5" fmla="*/ 3236034 h 3236034"/>
                  <a:gd name="connsiteX6" fmla="*/ 0 w 901981"/>
                  <a:gd name="connsiteY6" fmla="*/ 3236034 h 3236034"/>
                  <a:gd name="connsiteX7" fmla="*/ 0 w 901981"/>
                  <a:gd name="connsiteY7" fmla="*/ 886926 h 3236034"/>
                  <a:gd name="connsiteX8" fmla="*/ 397829 w 901981"/>
                  <a:gd name="connsiteY8" fmla="*/ 0 h 3236034"/>
                  <a:gd name="connsiteX0" fmla="*/ 397829 w 951558"/>
                  <a:gd name="connsiteY0" fmla="*/ 0 h 3236034"/>
                  <a:gd name="connsiteX1" fmla="*/ 755766 w 951558"/>
                  <a:gd name="connsiteY1" fmla="*/ 202018 h 3236034"/>
                  <a:gd name="connsiteX2" fmla="*/ 802721 w 951558"/>
                  <a:gd name="connsiteY2" fmla="*/ 1099577 h 3236034"/>
                  <a:gd name="connsiteX3" fmla="*/ 792088 w 951558"/>
                  <a:gd name="connsiteY3" fmla="*/ 3236034 h 3236034"/>
                  <a:gd name="connsiteX4" fmla="*/ 792088 w 951558"/>
                  <a:gd name="connsiteY4" fmla="*/ 3236034 h 3236034"/>
                  <a:gd name="connsiteX5" fmla="*/ 0 w 951558"/>
                  <a:gd name="connsiteY5" fmla="*/ 3236034 h 3236034"/>
                  <a:gd name="connsiteX6" fmla="*/ 0 w 951558"/>
                  <a:gd name="connsiteY6" fmla="*/ 3236034 h 3236034"/>
                  <a:gd name="connsiteX7" fmla="*/ 0 w 951558"/>
                  <a:gd name="connsiteY7" fmla="*/ 886926 h 3236034"/>
                  <a:gd name="connsiteX8" fmla="*/ 397829 w 951558"/>
                  <a:gd name="connsiteY8" fmla="*/ 0 h 3236034"/>
                  <a:gd name="connsiteX0" fmla="*/ 397829 w 1016715"/>
                  <a:gd name="connsiteY0" fmla="*/ 0 h 3236034"/>
                  <a:gd name="connsiteX1" fmla="*/ 862091 w 1016715"/>
                  <a:gd name="connsiteY1" fmla="*/ 191385 h 3236034"/>
                  <a:gd name="connsiteX2" fmla="*/ 802721 w 1016715"/>
                  <a:gd name="connsiteY2" fmla="*/ 1099577 h 3236034"/>
                  <a:gd name="connsiteX3" fmla="*/ 792088 w 1016715"/>
                  <a:gd name="connsiteY3" fmla="*/ 3236034 h 3236034"/>
                  <a:gd name="connsiteX4" fmla="*/ 792088 w 1016715"/>
                  <a:gd name="connsiteY4" fmla="*/ 3236034 h 3236034"/>
                  <a:gd name="connsiteX5" fmla="*/ 0 w 1016715"/>
                  <a:gd name="connsiteY5" fmla="*/ 3236034 h 3236034"/>
                  <a:gd name="connsiteX6" fmla="*/ 0 w 1016715"/>
                  <a:gd name="connsiteY6" fmla="*/ 3236034 h 3236034"/>
                  <a:gd name="connsiteX7" fmla="*/ 0 w 1016715"/>
                  <a:gd name="connsiteY7" fmla="*/ 886926 h 3236034"/>
                  <a:gd name="connsiteX8" fmla="*/ 397829 w 1016715"/>
                  <a:gd name="connsiteY8" fmla="*/ 0 h 3236034"/>
                  <a:gd name="connsiteX0" fmla="*/ 397829 w 1016715"/>
                  <a:gd name="connsiteY0" fmla="*/ 0 h 3236034"/>
                  <a:gd name="connsiteX1" fmla="*/ 862091 w 1016715"/>
                  <a:gd name="connsiteY1" fmla="*/ 191385 h 3236034"/>
                  <a:gd name="connsiteX2" fmla="*/ 802721 w 1016715"/>
                  <a:gd name="connsiteY2" fmla="*/ 1099577 h 3236034"/>
                  <a:gd name="connsiteX3" fmla="*/ 792088 w 1016715"/>
                  <a:gd name="connsiteY3" fmla="*/ 3236034 h 3236034"/>
                  <a:gd name="connsiteX4" fmla="*/ 792088 w 1016715"/>
                  <a:gd name="connsiteY4" fmla="*/ 3236034 h 3236034"/>
                  <a:gd name="connsiteX5" fmla="*/ 0 w 1016715"/>
                  <a:gd name="connsiteY5" fmla="*/ 3236034 h 3236034"/>
                  <a:gd name="connsiteX6" fmla="*/ 0 w 1016715"/>
                  <a:gd name="connsiteY6" fmla="*/ 3236034 h 3236034"/>
                  <a:gd name="connsiteX7" fmla="*/ 0 w 1016715"/>
                  <a:gd name="connsiteY7" fmla="*/ 886926 h 3236034"/>
                  <a:gd name="connsiteX8" fmla="*/ 397829 w 1016715"/>
                  <a:gd name="connsiteY8" fmla="*/ 0 h 3236034"/>
                  <a:gd name="connsiteX0" fmla="*/ 397829 w 802721"/>
                  <a:gd name="connsiteY0" fmla="*/ 0 h 3236034"/>
                  <a:gd name="connsiteX1" fmla="*/ 802721 w 802721"/>
                  <a:gd name="connsiteY1" fmla="*/ 1099577 h 3236034"/>
                  <a:gd name="connsiteX2" fmla="*/ 792088 w 802721"/>
                  <a:gd name="connsiteY2" fmla="*/ 3236034 h 3236034"/>
                  <a:gd name="connsiteX3" fmla="*/ 792088 w 802721"/>
                  <a:gd name="connsiteY3" fmla="*/ 3236034 h 3236034"/>
                  <a:gd name="connsiteX4" fmla="*/ 0 w 802721"/>
                  <a:gd name="connsiteY4" fmla="*/ 3236034 h 3236034"/>
                  <a:gd name="connsiteX5" fmla="*/ 0 w 802721"/>
                  <a:gd name="connsiteY5" fmla="*/ 3236034 h 3236034"/>
                  <a:gd name="connsiteX6" fmla="*/ 0 w 802721"/>
                  <a:gd name="connsiteY6" fmla="*/ 886926 h 3236034"/>
                  <a:gd name="connsiteX7" fmla="*/ 397829 w 802721"/>
                  <a:gd name="connsiteY7" fmla="*/ 0 h 3236034"/>
                  <a:gd name="connsiteX0" fmla="*/ 397829 w 1062933"/>
                  <a:gd name="connsiteY0" fmla="*/ 0 h 3236034"/>
                  <a:gd name="connsiteX1" fmla="*/ 802721 w 1062933"/>
                  <a:gd name="connsiteY1" fmla="*/ 1099577 h 3236034"/>
                  <a:gd name="connsiteX2" fmla="*/ 792088 w 1062933"/>
                  <a:gd name="connsiteY2" fmla="*/ 3236034 h 3236034"/>
                  <a:gd name="connsiteX3" fmla="*/ 792088 w 1062933"/>
                  <a:gd name="connsiteY3" fmla="*/ 3236034 h 3236034"/>
                  <a:gd name="connsiteX4" fmla="*/ 0 w 1062933"/>
                  <a:gd name="connsiteY4" fmla="*/ 3236034 h 3236034"/>
                  <a:gd name="connsiteX5" fmla="*/ 0 w 1062933"/>
                  <a:gd name="connsiteY5" fmla="*/ 3236034 h 3236034"/>
                  <a:gd name="connsiteX6" fmla="*/ 0 w 1062933"/>
                  <a:gd name="connsiteY6" fmla="*/ 886926 h 3236034"/>
                  <a:gd name="connsiteX7" fmla="*/ 397829 w 1062933"/>
                  <a:gd name="connsiteY7" fmla="*/ 0 h 3236034"/>
                  <a:gd name="connsiteX0" fmla="*/ 397829 w 1062933"/>
                  <a:gd name="connsiteY0" fmla="*/ 0 h 3236034"/>
                  <a:gd name="connsiteX1" fmla="*/ 802721 w 1062933"/>
                  <a:gd name="connsiteY1" fmla="*/ 1099577 h 3236034"/>
                  <a:gd name="connsiteX2" fmla="*/ 792088 w 1062933"/>
                  <a:gd name="connsiteY2" fmla="*/ 3236034 h 3236034"/>
                  <a:gd name="connsiteX3" fmla="*/ 792088 w 1062933"/>
                  <a:gd name="connsiteY3" fmla="*/ 3236034 h 3236034"/>
                  <a:gd name="connsiteX4" fmla="*/ 0 w 1062933"/>
                  <a:gd name="connsiteY4" fmla="*/ 3236034 h 3236034"/>
                  <a:gd name="connsiteX5" fmla="*/ 0 w 1062933"/>
                  <a:gd name="connsiteY5" fmla="*/ 3236034 h 3236034"/>
                  <a:gd name="connsiteX6" fmla="*/ 0 w 1062933"/>
                  <a:gd name="connsiteY6" fmla="*/ 886926 h 3236034"/>
                  <a:gd name="connsiteX7" fmla="*/ 397829 w 1062933"/>
                  <a:gd name="connsiteY7" fmla="*/ 0 h 3236034"/>
                  <a:gd name="connsiteX0" fmla="*/ 397829 w 1062933"/>
                  <a:gd name="connsiteY0" fmla="*/ 0 h 3236034"/>
                  <a:gd name="connsiteX1" fmla="*/ 802721 w 1062933"/>
                  <a:gd name="connsiteY1" fmla="*/ 1099577 h 3236034"/>
                  <a:gd name="connsiteX2" fmla="*/ 792088 w 1062933"/>
                  <a:gd name="connsiteY2" fmla="*/ 3236034 h 3236034"/>
                  <a:gd name="connsiteX3" fmla="*/ 792088 w 1062933"/>
                  <a:gd name="connsiteY3" fmla="*/ 3236034 h 3236034"/>
                  <a:gd name="connsiteX4" fmla="*/ 0 w 1062933"/>
                  <a:gd name="connsiteY4" fmla="*/ 3236034 h 3236034"/>
                  <a:gd name="connsiteX5" fmla="*/ 0 w 1062933"/>
                  <a:gd name="connsiteY5" fmla="*/ 3236034 h 3236034"/>
                  <a:gd name="connsiteX6" fmla="*/ 0 w 1062933"/>
                  <a:gd name="connsiteY6" fmla="*/ 886926 h 3236034"/>
                  <a:gd name="connsiteX7" fmla="*/ 397829 w 1062933"/>
                  <a:gd name="connsiteY7" fmla="*/ 0 h 3236034"/>
                  <a:gd name="connsiteX0" fmla="*/ 397829 w 1117407"/>
                  <a:gd name="connsiteY0" fmla="*/ 0 h 3236034"/>
                  <a:gd name="connsiteX1" fmla="*/ 802721 w 1117407"/>
                  <a:gd name="connsiteY1" fmla="*/ 1099577 h 3236034"/>
                  <a:gd name="connsiteX2" fmla="*/ 792088 w 1117407"/>
                  <a:gd name="connsiteY2" fmla="*/ 3236034 h 3236034"/>
                  <a:gd name="connsiteX3" fmla="*/ 792088 w 1117407"/>
                  <a:gd name="connsiteY3" fmla="*/ 3236034 h 3236034"/>
                  <a:gd name="connsiteX4" fmla="*/ 0 w 1117407"/>
                  <a:gd name="connsiteY4" fmla="*/ 3236034 h 3236034"/>
                  <a:gd name="connsiteX5" fmla="*/ 0 w 1117407"/>
                  <a:gd name="connsiteY5" fmla="*/ 3236034 h 3236034"/>
                  <a:gd name="connsiteX6" fmla="*/ 0 w 1117407"/>
                  <a:gd name="connsiteY6" fmla="*/ 886926 h 3236034"/>
                  <a:gd name="connsiteX7" fmla="*/ 397829 w 1117407"/>
                  <a:gd name="connsiteY7" fmla="*/ 0 h 3236034"/>
                  <a:gd name="connsiteX0" fmla="*/ 397829 w 1125562"/>
                  <a:gd name="connsiteY0" fmla="*/ 0 h 3236034"/>
                  <a:gd name="connsiteX1" fmla="*/ 813354 w 1125562"/>
                  <a:gd name="connsiteY1" fmla="*/ 1344126 h 3236034"/>
                  <a:gd name="connsiteX2" fmla="*/ 792088 w 1125562"/>
                  <a:gd name="connsiteY2" fmla="*/ 3236034 h 3236034"/>
                  <a:gd name="connsiteX3" fmla="*/ 792088 w 1125562"/>
                  <a:gd name="connsiteY3" fmla="*/ 3236034 h 3236034"/>
                  <a:gd name="connsiteX4" fmla="*/ 0 w 1125562"/>
                  <a:gd name="connsiteY4" fmla="*/ 3236034 h 3236034"/>
                  <a:gd name="connsiteX5" fmla="*/ 0 w 1125562"/>
                  <a:gd name="connsiteY5" fmla="*/ 3236034 h 3236034"/>
                  <a:gd name="connsiteX6" fmla="*/ 0 w 1125562"/>
                  <a:gd name="connsiteY6" fmla="*/ 886926 h 3236034"/>
                  <a:gd name="connsiteX7" fmla="*/ 397829 w 1125562"/>
                  <a:gd name="connsiteY7" fmla="*/ 0 h 3236034"/>
                  <a:gd name="connsiteX0" fmla="*/ 397829 w 1109289"/>
                  <a:gd name="connsiteY0" fmla="*/ 0 h 3236034"/>
                  <a:gd name="connsiteX1" fmla="*/ 792089 w 1109289"/>
                  <a:gd name="connsiteY1" fmla="*/ 1312228 h 3236034"/>
                  <a:gd name="connsiteX2" fmla="*/ 792088 w 1109289"/>
                  <a:gd name="connsiteY2" fmla="*/ 3236034 h 3236034"/>
                  <a:gd name="connsiteX3" fmla="*/ 792088 w 1109289"/>
                  <a:gd name="connsiteY3" fmla="*/ 3236034 h 3236034"/>
                  <a:gd name="connsiteX4" fmla="*/ 0 w 1109289"/>
                  <a:gd name="connsiteY4" fmla="*/ 3236034 h 3236034"/>
                  <a:gd name="connsiteX5" fmla="*/ 0 w 1109289"/>
                  <a:gd name="connsiteY5" fmla="*/ 3236034 h 3236034"/>
                  <a:gd name="connsiteX6" fmla="*/ 0 w 1109289"/>
                  <a:gd name="connsiteY6" fmla="*/ 886926 h 3236034"/>
                  <a:gd name="connsiteX7" fmla="*/ 397829 w 1109289"/>
                  <a:gd name="connsiteY7" fmla="*/ 0 h 3236034"/>
                  <a:gd name="connsiteX0" fmla="*/ 397829 w 1076274"/>
                  <a:gd name="connsiteY0" fmla="*/ 0 h 3236034"/>
                  <a:gd name="connsiteX1" fmla="*/ 792089 w 1076274"/>
                  <a:gd name="connsiteY1" fmla="*/ 1312228 h 3236034"/>
                  <a:gd name="connsiteX2" fmla="*/ 792088 w 1076274"/>
                  <a:gd name="connsiteY2" fmla="*/ 3236034 h 3236034"/>
                  <a:gd name="connsiteX3" fmla="*/ 792088 w 1076274"/>
                  <a:gd name="connsiteY3" fmla="*/ 3236034 h 3236034"/>
                  <a:gd name="connsiteX4" fmla="*/ 0 w 1076274"/>
                  <a:gd name="connsiteY4" fmla="*/ 3236034 h 3236034"/>
                  <a:gd name="connsiteX5" fmla="*/ 0 w 1076274"/>
                  <a:gd name="connsiteY5" fmla="*/ 3236034 h 3236034"/>
                  <a:gd name="connsiteX6" fmla="*/ 0 w 1076274"/>
                  <a:gd name="connsiteY6" fmla="*/ 886926 h 3236034"/>
                  <a:gd name="connsiteX7" fmla="*/ 397829 w 1076274"/>
                  <a:gd name="connsiteY7" fmla="*/ 0 h 3236034"/>
                  <a:gd name="connsiteX0" fmla="*/ 397829 w 1117363"/>
                  <a:gd name="connsiteY0" fmla="*/ 0 h 3236034"/>
                  <a:gd name="connsiteX1" fmla="*/ 845252 w 1117363"/>
                  <a:gd name="connsiteY1" fmla="*/ 1227168 h 3236034"/>
                  <a:gd name="connsiteX2" fmla="*/ 792088 w 1117363"/>
                  <a:gd name="connsiteY2" fmla="*/ 3236034 h 3236034"/>
                  <a:gd name="connsiteX3" fmla="*/ 792088 w 1117363"/>
                  <a:gd name="connsiteY3" fmla="*/ 3236034 h 3236034"/>
                  <a:gd name="connsiteX4" fmla="*/ 0 w 1117363"/>
                  <a:gd name="connsiteY4" fmla="*/ 3236034 h 3236034"/>
                  <a:gd name="connsiteX5" fmla="*/ 0 w 1117363"/>
                  <a:gd name="connsiteY5" fmla="*/ 3236034 h 3236034"/>
                  <a:gd name="connsiteX6" fmla="*/ 0 w 1117363"/>
                  <a:gd name="connsiteY6" fmla="*/ 886926 h 3236034"/>
                  <a:gd name="connsiteX7" fmla="*/ 397829 w 1117363"/>
                  <a:gd name="connsiteY7" fmla="*/ 0 h 3236034"/>
                  <a:gd name="connsiteX0" fmla="*/ 397829 w 1117363"/>
                  <a:gd name="connsiteY0" fmla="*/ 0 h 3236034"/>
                  <a:gd name="connsiteX1" fmla="*/ 845252 w 1117363"/>
                  <a:gd name="connsiteY1" fmla="*/ 1227168 h 3236034"/>
                  <a:gd name="connsiteX2" fmla="*/ 792088 w 1117363"/>
                  <a:gd name="connsiteY2" fmla="*/ 3236034 h 3236034"/>
                  <a:gd name="connsiteX3" fmla="*/ 792088 w 1117363"/>
                  <a:gd name="connsiteY3" fmla="*/ 3236034 h 3236034"/>
                  <a:gd name="connsiteX4" fmla="*/ 0 w 1117363"/>
                  <a:gd name="connsiteY4" fmla="*/ 3236034 h 3236034"/>
                  <a:gd name="connsiteX5" fmla="*/ 0 w 1117363"/>
                  <a:gd name="connsiteY5" fmla="*/ 3236034 h 3236034"/>
                  <a:gd name="connsiteX6" fmla="*/ 0 w 1117363"/>
                  <a:gd name="connsiteY6" fmla="*/ 886926 h 3236034"/>
                  <a:gd name="connsiteX7" fmla="*/ 397829 w 1117363"/>
                  <a:gd name="connsiteY7" fmla="*/ 0 h 3236034"/>
                  <a:gd name="connsiteX0" fmla="*/ 397829 w 1117363"/>
                  <a:gd name="connsiteY0" fmla="*/ 0 h 3236034"/>
                  <a:gd name="connsiteX1" fmla="*/ 845252 w 1117363"/>
                  <a:gd name="connsiteY1" fmla="*/ 1227168 h 3236034"/>
                  <a:gd name="connsiteX2" fmla="*/ 792088 w 1117363"/>
                  <a:gd name="connsiteY2" fmla="*/ 3236034 h 3236034"/>
                  <a:gd name="connsiteX3" fmla="*/ 792088 w 1117363"/>
                  <a:gd name="connsiteY3" fmla="*/ 3236034 h 3236034"/>
                  <a:gd name="connsiteX4" fmla="*/ 0 w 1117363"/>
                  <a:gd name="connsiteY4" fmla="*/ 3236034 h 3236034"/>
                  <a:gd name="connsiteX5" fmla="*/ 0 w 1117363"/>
                  <a:gd name="connsiteY5" fmla="*/ 3236034 h 3236034"/>
                  <a:gd name="connsiteX6" fmla="*/ 0 w 1117363"/>
                  <a:gd name="connsiteY6" fmla="*/ 886926 h 3236034"/>
                  <a:gd name="connsiteX7" fmla="*/ 397829 w 1117363"/>
                  <a:gd name="connsiteY7" fmla="*/ 0 h 3236034"/>
                  <a:gd name="connsiteX0" fmla="*/ 397829 w 1117363"/>
                  <a:gd name="connsiteY0" fmla="*/ 0 h 3236034"/>
                  <a:gd name="connsiteX1" fmla="*/ 845252 w 1117363"/>
                  <a:gd name="connsiteY1" fmla="*/ 1227168 h 3236034"/>
                  <a:gd name="connsiteX2" fmla="*/ 792088 w 1117363"/>
                  <a:gd name="connsiteY2" fmla="*/ 3236034 h 3236034"/>
                  <a:gd name="connsiteX3" fmla="*/ 792088 w 1117363"/>
                  <a:gd name="connsiteY3" fmla="*/ 3236034 h 3236034"/>
                  <a:gd name="connsiteX4" fmla="*/ 0 w 1117363"/>
                  <a:gd name="connsiteY4" fmla="*/ 3236034 h 3236034"/>
                  <a:gd name="connsiteX5" fmla="*/ 0 w 1117363"/>
                  <a:gd name="connsiteY5" fmla="*/ 3236034 h 3236034"/>
                  <a:gd name="connsiteX6" fmla="*/ 0 w 1117363"/>
                  <a:gd name="connsiteY6" fmla="*/ 886926 h 3236034"/>
                  <a:gd name="connsiteX7" fmla="*/ 397829 w 1117363"/>
                  <a:gd name="connsiteY7" fmla="*/ 0 h 3236034"/>
                  <a:gd name="connsiteX0" fmla="*/ 397829 w 1117363"/>
                  <a:gd name="connsiteY0" fmla="*/ 0 h 3236034"/>
                  <a:gd name="connsiteX1" fmla="*/ 845252 w 1117363"/>
                  <a:gd name="connsiteY1" fmla="*/ 1227168 h 3236034"/>
                  <a:gd name="connsiteX2" fmla="*/ 792088 w 1117363"/>
                  <a:gd name="connsiteY2" fmla="*/ 3236034 h 3236034"/>
                  <a:gd name="connsiteX3" fmla="*/ 792088 w 1117363"/>
                  <a:gd name="connsiteY3" fmla="*/ 3236034 h 3236034"/>
                  <a:gd name="connsiteX4" fmla="*/ 0 w 1117363"/>
                  <a:gd name="connsiteY4" fmla="*/ 3236034 h 3236034"/>
                  <a:gd name="connsiteX5" fmla="*/ 0 w 1117363"/>
                  <a:gd name="connsiteY5" fmla="*/ 3236034 h 3236034"/>
                  <a:gd name="connsiteX6" fmla="*/ 0 w 1117363"/>
                  <a:gd name="connsiteY6" fmla="*/ 886926 h 3236034"/>
                  <a:gd name="connsiteX7" fmla="*/ 397829 w 1117363"/>
                  <a:gd name="connsiteY7" fmla="*/ 0 h 3236034"/>
                  <a:gd name="connsiteX0" fmla="*/ 397829 w 1184929"/>
                  <a:gd name="connsiteY0" fmla="*/ 0 h 3236034"/>
                  <a:gd name="connsiteX1" fmla="*/ 930312 w 1184929"/>
                  <a:gd name="connsiteY1" fmla="*/ 1142108 h 3236034"/>
                  <a:gd name="connsiteX2" fmla="*/ 792088 w 1184929"/>
                  <a:gd name="connsiteY2" fmla="*/ 3236034 h 3236034"/>
                  <a:gd name="connsiteX3" fmla="*/ 792088 w 1184929"/>
                  <a:gd name="connsiteY3" fmla="*/ 3236034 h 3236034"/>
                  <a:gd name="connsiteX4" fmla="*/ 0 w 1184929"/>
                  <a:gd name="connsiteY4" fmla="*/ 3236034 h 3236034"/>
                  <a:gd name="connsiteX5" fmla="*/ 0 w 1184929"/>
                  <a:gd name="connsiteY5" fmla="*/ 3236034 h 3236034"/>
                  <a:gd name="connsiteX6" fmla="*/ 0 w 1184929"/>
                  <a:gd name="connsiteY6" fmla="*/ 886926 h 3236034"/>
                  <a:gd name="connsiteX7" fmla="*/ 397829 w 1184929"/>
                  <a:gd name="connsiteY7" fmla="*/ 0 h 3236034"/>
                  <a:gd name="connsiteX0" fmla="*/ 397829 w 1111112"/>
                  <a:gd name="connsiteY0" fmla="*/ 0 h 3236034"/>
                  <a:gd name="connsiteX1" fmla="*/ 930312 w 1111112"/>
                  <a:gd name="connsiteY1" fmla="*/ 1142108 h 3236034"/>
                  <a:gd name="connsiteX2" fmla="*/ 792088 w 1111112"/>
                  <a:gd name="connsiteY2" fmla="*/ 3236034 h 3236034"/>
                  <a:gd name="connsiteX3" fmla="*/ 792088 w 1111112"/>
                  <a:gd name="connsiteY3" fmla="*/ 3236034 h 3236034"/>
                  <a:gd name="connsiteX4" fmla="*/ 0 w 1111112"/>
                  <a:gd name="connsiteY4" fmla="*/ 3236034 h 3236034"/>
                  <a:gd name="connsiteX5" fmla="*/ 0 w 1111112"/>
                  <a:gd name="connsiteY5" fmla="*/ 3236034 h 3236034"/>
                  <a:gd name="connsiteX6" fmla="*/ 0 w 1111112"/>
                  <a:gd name="connsiteY6" fmla="*/ 886926 h 3236034"/>
                  <a:gd name="connsiteX7" fmla="*/ 397829 w 1111112"/>
                  <a:gd name="connsiteY7" fmla="*/ 0 h 3236034"/>
                  <a:gd name="connsiteX0" fmla="*/ 397829 w 1154440"/>
                  <a:gd name="connsiteY0" fmla="*/ 0 h 3236034"/>
                  <a:gd name="connsiteX1" fmla="*/ 930312 w 1154440"/>
                  <a:gd name="connsiteY1" fmla="*/ 1142108 h 3236034"/>
                  <a:gd name="connsiteX2" fmla="*/ 792088 w 1154440"/>
                  <a:gd name="connsiteY2" fmla="*/ 3236034 h 3236034"/>
                  <a:gd name="connsiteX3" fmla="*/ 792088 w 1154440"/>
                  <a:gd name="connsiteY3" fmla="*/ 3236034 h 3236034"/>
                  <a:gd name="connsiteX4" fmla="*/ 0 w 1154440"/>
                  <a:gd name="connsiteY4" fmla="*/ 3236034 h 3236034"/>
                  <a:gd name="connsiteX5" fmla="*/ 0 w 1154440"/>
                  <a:gd name="connsiteY5" fmla="*/ 3236034 h 3236034"/>
                  <a:gd name="connsiteX6" fmla="*/ 0 w 1154440"/>
                  <a:gd name="connsiteY6" fmla="*/ 886926 h 3236034"/>
                  <a:gd name="connsiteX7" fmla="*/ 397829 w 1154440"/>
                  <a:gd name="connsiteY7" fmla="*/ 0 h 3236034"/>
                  <a:gd name="connsiteX0" fmla="*/ 397829 w 1154440"/>
                  <a:gd name="connsiteY0" fmla="*/ 0 h 3236034"/>
                  <a:gd name="connsiteX1" fmla="*/ 930312 w 1154440"/>
                  <a:gd name="connsiteY1" fmla="*/ 1142108 h 3236034"/>
                  <a:gd name="connsiteX2" fmla="*/ 792088 w 1154440"/>
                  <a:gd name="connsiteY2" fmla="*/ 3236034 h 3236034"/>
                  <a:gd name="connsiteX3" fmla="*/ 792088 w 1154440"/>
                  <a:gd name="connsiteY3" fmla="*/ 3236034 h 3236034"/>
                  <a:gd name="connsiteX4" fmla="*/ 0 w 1154440"/>
                  <a:gd name="connsiteY4" fmla="*/ 3236034 h 3236034"/>
                  <a:gd name="connsiteX5" fmla="*/ 0 w 1154440"/>
                  <a:gd name="connsiteY5" fmla="*/ 3236034 h 3236034"/>
                  <a:gd name="connsiteX6" fmla="*/ 0 w 1154440"/>
                  <a:gd name="connsiteY6" fmla="*/ 886926 h 3236034"/>
                  <a:gd name="connsiteX7" fmla="*/ 397829 w 1154440"/>
                  <a:gd name="connsiteY7" fmla="*/ 0 h 3236034"/>
                  <a:gd name="connsiteX0" fmla="*/ 397829 w 1154440"/>
                  <a:gd name="connsiteY0" fmla="*/ 0 h 3236034"/>
                  <a:gd name="connsiteX1" fmla="*/ 930312 w 1154440"/>
                  <a:gd name="connsiteY1" fmla="*/ 1142108 h 3236034"/>
                  <a:gd name="connsiteX2" fmla="*/ 792088 w 1154440"/>
                  <a:gd name="connsiteY2" fmla="*/ 3236034 h 3236034"/>
                  <a:gd name="connsiteX3" fmla="*/ 792088 w 1154440"/>
                  <a:gd name="connsiteY3" fmla="*/ 3236034 h 3236034"/>
                  <a:gd name="connsiteX4" fmla="*/ 0 w 1154440"/>
                  <a:gd name="connsiteY4" fmla="*/ 3236034 h 3236034"/>
                  <a:gd name="connsiteX5" fmla="*/ 0 w 1154440"/>
                  <a:gd name="connsiteY5" fmla="*/ 3236034 h 3236034"/>
                  <a:gd name="connsiteX6" fmla="*/ 0 w 1154440"/>
                  <a:gd name="connsiteY6" fmla="*/ 886926 h 3236034"/>
                  <a:gd name="connsiteX7" fmla="*/ 397829 w 1154440"/>
                  <a:gd name="connsiteY7" fmla="*/ 0 h 3236034"/>
                  <a:gd name="connsiteX0" fmla="*/ 397829 w 1151550"/>
                  <a:gd name="connsiteY0" fmla="*/ 0 h 3236034"/>
                  <a:gd name="connsiteX1" fmla="*/ 930312 w 1151550"/>
                  <a:gd name="connsiteY1" fmla="*/ 1142108 h 3236034"/>
                  <a:gd name="connsiteX2" fmla="*/ 792088 w 1151550"/>
                  <a:gd name="connsiteY2" fmla="*/ 3236034 h 3236034"/>
                  <a:gd name="connsiteX3" fmla="*/ 792088 w 1151550"/>
                  <a:gd name="connsiteY3" fmla="*/ 3236034 h 3236034"/>
                  <a:gd name="connsiteX4" fmla="*/ 0 w 1151550"/>
                  <a:gd name="connsiteY4" fmla="*/ 3236034 h 3236034"/>
                  <a:gd name="connsiteX5" fmla="*/ 0 w 1151550"/>
                  <a:gd name="connsiteY5" fmla="*/ 3236034 h 3236034"/>
                  <a:gd name="connsiteX6" fmla="*/ 0 w 1151550"/>
                  <a:gd name="connsiteY6" fmla="*/ 886926 h 3236034"/>
                  <a:gd name="connsiteX7" fmla="*/ 397829 w 1151550"/>
                  <a:gd name="connsiteY7" fmla="*/ 0 h 3236034"/>
                  <a:gd name="connsiteX0" fmla="*/ 397829 w 1081399"/>
                  <a:gd name="connsiteY0" fmla="*/ 0 h 3236034"/>
                  <a:gd name="connsiteX1" fmla="*/ 834842 w 1081399"/>
                  <a:gd name="connsiteY1" fmla="*/ 1099578 h 3236034"/>
                  <a:gd name="connsiteX2" fmla="*/ 792088 w 1081399"/>
                  <a:gd name="connsiteY2" fmla="*/ 3236034 h 3236034"/>
                  <a:gd name="connsiteX3" fmla="*/ 792088 w 1081399"/>
                  <a:gd name="connsiteY3" fmla="*/ 3236034 h 3236034"/>
                  <a:gd name="connsiteX4" fmla="*/ 0 w 1081399"/>
                  <a:gd name="connsiteY4" fmla="*/ 3236034 h 3236034"/>
                  <a:gd name="connsiteX5" fmla="*/ 0 w 1081399"/>
                  <a:gd name="connsiteY5" fmla="*/ 3236034 h 3236034"/>
                  <a:gd name="connsiteX6" fmla="*/ 0 w 1081399"/>
                  <a:gd name="connsiteY6" fmla="*/ 886926 h 3236034"/>
                  <a:gd name="connsiteX7" fmla="*/ 397829 w 1081399"/>
                  <a:gd name="connsiteY7" fmla="*/ 0 h 3236034"/>
                  <a:gd name="connsiteX0" fmla="*/ 397829 w 1024947"/>
                  <a:gd name="connsiteY0" fmla="*/ 0 h 3236034"/>
                  <a:gd name="connsiteX1" fmla="*/ 753012 w 1024947"/>
                  <a:gd name="connsiteY1" fmla="*/ 1269699 h 3236034"/>
                  <a:gd name="connsiteX2" fmla="*/ 792088 w 1024947"/>
                  <a:gd name="connsiteY2" fmla="*/ 3236034 h 3236034"/>
                  <a:gd name="connsiteX3" fmla="*/ 792088 w 1024947"/>
                  <a:gd name="connsiteY3" fmla="*/ 3236034 h 3236034"/>
                  <a:gd name="connsiteX4" fmla="*/ 0 w 1024947"/>
                  <a:gd name="connsiteY4" fmla="*/ 3236034 h 3236034"/>
                  <a:gd name="connsiteX5" fmla="*/ 0 w 1024947"/>
                  <a:gd name="connsiteY5" fmla="*/ 3236034 h 3236034"/>
                  <a:gd name="connsiteX6" fmla="*/ 0 w 1024947"/>
                  <a:gd name="connsiteY6" fmla="*/ 886926 h 3236034"/>
                  <a:gd name="connsiteX7" fmla="*/ 397829 w 1024947"/>
                  <a:gd name="connsiteY7" fmla="*/ 0 h 3236034"/>
                  <a:gd name="connsiteX0" fmla="*/ 397829 w 1024947"/>
                  <a:gd name="connsiteY0" fmla="*/ 0 h 3236034"/>
                  <a:gd name="connsiteX1" fmla="*/ 753012 w 1024947"/>
                  <a:gd name="connsiteY1" fmla="*/ 1269699 h 3236034"/>
                  <a:gd name="connsiteX2" fmla="*/ 792088 w 1024947"/>
                  <a:gd name="connsiteY2" fmla="*/ 3236034 h 3236034"/>
                  <a:gd name="connsiteX3" fmla="*/ 792088 w 1024947"/>
                  <a:gd name="connsiteY3" fmla="*/ 3236034 h 3236034"/>
                  <a:gd name="connsiteX4" fmla="*/ 0 w 1024947"/>
                  <a:gd name="connsiteY4" fmla="*/ 3236034 h 3236034"/>
                  <a:gd name="connsiteX5" fmla="*/ 0 w 1024947"/>
                  <a:gd name="connsiteY5" fmla="*/ 3236034 h 3236034"/>
                  <a:gd name="connsiteX6" fmla="*/ 0 w 1024947"/>
                  <a:gd name="connsiteY6" fmla="*/ 886926 h 3236034"/>
                  <a:gd name="connsiteX7" fmla="*/ 397829 w 1024947"/>
                  <a:gd name="connsiteY7" fmla="*/ 0 h 3236034"/>
                  <a:gd name="connsiteX0" fmla="*/ 397829 w 1043356"/>
                  <a:gd name="connsiteY0" fmla="*/ 0 h 3236034"/>
                  <a:gd name="connsiteX1" fmla="*/ 780289 w 1043356"/>
                  <a:gd name="connsiteY1" fmla="*/ 1216537 h 3236034"/>
                  <a:gd name="connsiteX2" fmla="*/ 792088 w 1043356"/>
                  <a:gd name="connsiteY2" fmla="*/ 3236034 h 3236034"/>
                  <a:gd name="connsiteX3" fmla="*/ 792088 w 1043356"/>
                  <a:gd name="connsiteY3" fmla="*/ 3236034 h 3236034"/>
                  <a:gd name="connsiteX4" fmla="*/ 0 w 1043356"/>
                  <a:gd name="connsiteY4" fmla="*/ 3236034 h 3236034"/>
                  <a:gd name="connsiteX5" fmla="*/ 0 w 1043356"/>
                  <a:gd name="connsiteY5" fmla="*/ 3236034 h 3236034"/>
                  <a:gd name="connsiteX6" fmla="*/ 0 w 1043356"/>
                  <a:gd name="connsiteY6" fmla="*/ 886926 h 3236034"/>
                  <a:gd name="connsiteX7" fmla="*/ 397829 w 1043356"/>
                  <a:gd name="connsiteY7" fmla="*/ 0 h 3236034"/>
                  <a:gd name="connsiteX0" fmla="*/ 397829 w 971742"/>
                  <a:gd name="connsiteY0" fmla="*/ 0 h 3236034"/>
                  <a:gd name="connsiteX1" fmla="*/ 780289 w 971742"/>
                  <a:gd name="connsiteY1" fmla="*/ 1216537 h 3236034"/>
                  <a:gd name="connsiteX2" fmla="*/ 792088 w 971742"/>
                  <a:gd name="connsiteY2" fmla="*/ 3236034 h 3236034"/>
                  <a:gd name="connsiteX3" fmla="*/ 792088 w 971742"/>
                  <a:gd name="connsiteY3" fmla="*/ 3236034 h 3236034"/>
                  <a:gd name="connsiteX4" fmla="*/ 0 w 971742"/>
                  <a:gd name="connsiteY4" fmla="*/ 3236034 h 3236034"/>
                  <a:gd name="connsiteX5" fmla="*/ 0 w 971742"/>
                  <a:gd name="connsiteY5" fmla="*/ 3236034 h 3236034"/>
                  <a:gd name="connsiteX6" fmla="*/ 0 w 971742"/>
                  <a:gd name="connsiteY6" fmla="*/ 886926 h 3236034"/>
                  <a:gd name="connsiteX7" fmla="*/ 397829 w 971742"/>
                  <a:gd name="connsiteY7" fmla="*/ 0 h 3236034"/>
                  <a:gd name="connsiteX0" fmla="*/ 397829 w 1007471"/>
                  <a:gd name="connsiteY0" fmla="*/ 0 h 3236034"/>
                  <a:gd name="connsiteX1" fmla="*/ 780289 w 1007471"/>
                  <a:gd name="connsiteY1" fmla="*/ 1216537 h 3236034"/>
                  <a:gd name="connsiteX2" fmla="*/ 792088 w 1007471"/>
                  <a:gd name="connsiteY2" fmla="*/ 3236034 h 3236034"/>
                  <a:gd name="connsiteX3" fmla="*/ 792088 w 1007471"/>
                  <a:gd name="connsiteY3" fmla="*/ 3236034 h 3236034"/>
                  <a:gd name="connsiteX4" fmla="*/ 0 w 1007471"/>
                  <a:gd name="connsiteY4" fmla="*/ 3236034 h 3236034"/>
                  <a:gd name="connsiteX5" fmla="*/ 0 w 1007471"/>
                  <a:gd name="connsiteY5" fmla="*/ 3236034 h 3236034"/>
                  <a:gd name="connsiteX6" fmla="*/ 0 w 1007471"/>
                  <a:gd name="connsiteY6" fmla="*/ 886926 h 3236034"/>
                  <a:gd name="connsiteX7" fmla="*/ 397829 w 1007471"/>
                  <a:gd name="connsiteY7" fmla="*/ 0 h 3236034"/>
                  <a:gd name="connsiteX0" fmla="*/ 397829 w 983631"/>
                  <a:gd name="connsiteY0" fmla="*/ 0 h 3236034"/>
                  <a:gd name="connsiteX1" fmla="*/ 780289 w 983631"/>
                  <a:gd name="connsiteY1" fmla="*/ 1216537 h 3236034"/>
                  <a:gd name="connsiteX2" fmla="*/ 792088 w 983631"/>
                  <a:gd name="connsiteY2" fmla="*/ 3236034 h 3236034"/>
                  <a:gd name="connsiteX3" fmla="*/ 792088 w 983631"/>
                  <a:gd name="connsiteY3" fmla="*/ 3236034 h 3236034"/>
                  <a:gd name="connsiteX4" fmla="*/ 0 w 983631"/>
                  <a:gd name="connsiteY4" fmla="*/ 3236034 h 3236034"/>
                  <a:gd name="connsiteX5" fmla="*/ 0 w 983631"/>
                  <a:gd name="connsiteY5" fmla="*/ 3236034 h 3236034"/>
                  <a:gd name="connsiteX6" fmla="*/ 0 w 983631"/>
                  <a:gd name="connsiteY6" fmla="*/ 886926 h 3236034"/>
                  <a:gd name="connsiteX7" fmla="*/ 397829 w 983631"/>
                  <a:gd name="connsiteY7" fmla="*/ 0 h 3236034"/>
                  <a:gd name="connsiteX0" fmla="*/ 397829 w 983630"/>
                  <a:gd name="connsiteY0" fmla="*/ 9390 h 3245424"/>
                  <a:gd name="connsiteX1" fmla="*/ 780289 w 983630"/>
                  <a:gd name="connsiteY1" fmla="*/ 1225927 h 3245424"/>
                  <a:gd name="connsiteX2" fmla="*/ 792088 w 983630"/>
                  <a:gd name="connsiteY2" fmla="*/ 3245424 h 3245424"/>
                  <a:gd name="connsiteX3" fmla="*/ 792088 w 983630"/>
                  <a:gd name="connsiteY3" fmla="*/ 3245424 h 3245424"/>
                  <a:gd name="connsiteX4" fmla="*/ 0 w 983630"/>
                  <a:gd name="connsiteY4" fmla="*/ 3245424 h 3245424"/>
                  <a:gd name="connsiteX5" fmla="*/ 0 w 983630"/>
                  <a:gd name="connsiteY5" fmla="*/ 3245424 h 3245424"/>
                  <a:gd name="connsiteX6" fmla="*/ 0 w 983630"/>
                  <a:gd name="connsiteY6" fmla="*/ 896316 h 3245424"/>
                  <a:gd name="connsiteX7" fmla="*/ 397829 w 983630"/>
                  <a:gd name="connsiteY7" fmla="*/ 9390 h 3245424"/>
                  <a:gd name="connsiteX0" fmla="*/ 397829 w 974605"/>
                  <a:gd name="connsiteY0" fmla="*/ 6357 h 3242391"/>
                  <a:gd name="connsiteX1" fmla="*/ 766650 w 974605"/>
                  <a:gd name="connsiteY1" fmla="*/ 1552503 h 3242391"/>
                  <a:gd name="connsiteX2" fmla="*/ 792088 w 974605"/>
                  <a:gd name="connsiteY2" fmla="*/ 3242391 h 3242391"/>
                  <a:gd name="connsiteX3" fmla="*/ 792088 w 974605"/>
                  <a:gd name="connsiteY3" fmla="*/ 3242391 h 3242391"/>
                  <a:gd name="connsiteX4" fmla="*/ 0 w 974605"/>
                  <a:gd name="connsiteY4" fmla="*/ 3242391 h 3242391"/>
                  <a:gd name="connsiteX5" fmla="*/ 0 w 974605"/>
                  <a:gd name="connsiteY5" fmla="*/ 3242391 h 3242391"/>
                  <a:gd name="connsiteX6" fmla="*/ 0 w 974605"/>
                  <a:gd name="connsiteY6" fmla="*/ 893283 h 3242391"/>
                  <a:gd name="connsiteX7" fmla="*/ 397829 w 974605"/>
                  <a:gd name="connsiteY7" fmla="*/ 6357 h 3242391"/>
                  <a:gd name="connsiteX0" fmla="*/ 397829 w 964009"/>
                  <a:gd name="connsiteY0" fmla="*/ 7874 h 3243908"/>
                  <a:gd name="connsiteX1" fmla="*/ 766650 w 964009"/>
                  <a:gd name="connsiteY1" fmla="*/ 1554020 h 3243908"/>
                  <a:gd name="connsiteX2" fmla="*/ 792088 w 964009"/>
                  <a:gd name="connsiteY2" fmla="*/ 3243908 h 3243908"/>
                  <a:gd name="connsiteX3" fmla="*/ 792088 w 964009"/>
                  <a:gd name="connsiteY3" fmla="*/ 3243908 h 3243908"/>
                  <a:gd name="connsiteX4" fmla="*/ 0 w 964009"/>
                  <a:gd name="connsiteY4" fmla="*/ 3243908 h 3243908"/>
                  <a:gd name="connsiteX5" fmla="*/ 0 w 964009"/>
                  <a:gd name="connsiteY5" fmla="*/ 3243908 h 3243908"/>
                  <a:gd name="connsiteX6" fmla="*/ 0 w 964009"/>
                  <a:gd name="connsiteY6" fmla="*/ 894800 h 3243908"/>
                  <a:gd name="connsiteX7" fmla="*/ 397829 w 964009"/>
                  <a:gd name="connsiteY7" fmla="*/ 7874 h 3243908"/>
                  <a:gd name="connsiteX0" fmla="*/ 397829 w 1103655"/>
                  <a:gd name="connsiteY0" fmla="*/ 5470 h 3241504"/>
                  <a:gd name="connsiteX1" fmla="*/ 1096679 w 1103655"/>
                  <a:gd name="connsiteY1" fmla="*/ 590921 h 3241504"/>
                  <a:gd name="connsiteX2" fmla="*/ 766650 w 1103655"/>
                  <a:gd name="connsiteY2" fmla="*/ 1551616 h 3241504"/>
                  <a:gd name="connsiteX3" fmla="*/ 792088 w 1103655"/>
                  <a:gd name="connsiteY3" fmla="*/ 3241504 h 3241504"/>
                  <a:gd name="connsiteX4" fmla="*/ 792088 w 1103655"/>
                  <a:gd name="connsiteY4" fmla="*/ 3241504 h 3241504"/>
                  <a:gd name="connsiteX5" fmla="*/ 0 w 1103655"/>
                  <a:gd name="connsiteY5" fmla="*/ 3241504 h 3241504"/>
                  <a:gd name="connsiteX6" fmla="*/ 0 w 1103655"/>
                  <a:gd name="connsiteY6" fmla="*/ 3241504 h 3241504"/>
                  <a:gd name="connsiteX7" fmla="*/ 0 w 1103655"/>
                  <a:gd name="connsiteY7" fmla="*/ 892396 h 3241504"/>
                  <a:gd name="connsiteX8" fmla="*/ 397829 w 1103655"/>
                  <a:gd name="connsiteY8" fmla="*/ 5470 h 3241504"/>
                  <a:gd name="connsiteX0" fmla="*/ 397829 w 1103454"/>
                  <a:gd name="connsiteY0" fmla="*/ 5470 h 3241504"/>
                  <a:gd name="connsiteX1" fmla="*/ 1096679 w 1103454"/>
                  <a:gd name="connsiteY1" fmla="*/ 590921 h 3241504"/>
                  <a:gd name="connsiteX2" fmla="*/ 754433 w 1103454"/>
                  <a:gd name="connsiteY2" fmla="*/ 1523041 h 3241504"/>
                  <a:gd name="connsiteX3" fmla="*/ 792088 w 1103454"/>
                  <a:gd name="connsiteY3" fmla="*/ 3241504 h 3241504"/>
                  <a:gd name="connsiteX4" fmla="*/ 792088 w 1103454"/>
                  <a:gd name="connsiteY4" fmla="*/ 3241504 h 3241504"/>
                  <a:gd name="connsiteX5" fmla="*/ 0 w 1103454"/>
                  <a:gd name="connsiteY5" fmla="*/ 3241504 h 3241504"/>
                  <a:gd name="connsiteX6" fmla="*/ 0 w 1103454"/>
                  <a:gd name="connsiteY6" fmla="*/ 3241504 h 3241504"/>
                  <a:gd name="connsiteX7" fmla="*/ 0 w 1103454"/>
                  <a:gd name="connsiteY7" fmla="*/ 892396 h 3241504"/>
                  <a:gd name="connsiteX8" fmla="*/ 397829 w 1103454"/>
                  <a:gd name="connsiteY8" fmla="*/ 5470 h 3241504"/>
                  <a:gd name="connsiteX0" fmla="*/ 397829 w 1103176"/>
                  <a:gd name="connsiteY0" fmla="*/ 5470 h 3241504"/>
                  <a:gd name="connsiteX1" fmla="*/ 1096679 w 1103176"/>
                  <a:gd name="connsiteY1" fmla="*/ 590921 h 3241504"/>
                  <a:gd name="connsiteX2" fmla="*/ 754433 w 1103176"/>
                  <a:gd name="connsiteY2" fmla="*/ 1523041 h 3241504"/>
                  <a:gd name="connsiteX3" fmla="*/ 792088 w 1103176"/>
                  <a:gd name="connsiteY3" fmla="*/ 3241504 h 3241504"/>
                  <a:gd name="connsiteX4" fmla="*/ 792088 w 1103176"/>
                  <a:gd name="connsiteY4" fmla="*/ 3241504 h 3241504"/>
                  <a:gd name="connsiteX5" fmla="*/ 0 w 1103176"/>
                  <a:gd name="connsiteY5" fmla="*/ 3241504 h 3241504"/>
                  <a:gd name="connsiteX6" fmla="*/ 0 w 1103176"/>
                  <a:gd name="connsiteY6" fmla="*/ 3241504 h 3241504"/>
                  <a:gd name="connsiteX7" fmla="*/ 0 w 1103176"/>
                  <a:gd name="connsiteY7" fmla="*/ 892396 h 3241504"/>
                  <a:gd name="connsiteX8" fmla="*/ 397829 w 1103176"/>
                  <a:gd name="connsiteY8" fmla="*/ 5470 h 3241504"/>
                  <a:gd name="connsiteX0" fmla="*/ 397829 w 1103176"/>
                  <a:gd name="connsiteY0" fmla="*/ 5470 h 3241504"/>
                  <a:gd name="connsiteX1" fmla="*/ 1096679 w 1103176"/>
                  <a:gd name="connsiteY1" fmla="*/ 590921 h 3241504"/>
                  <a:gd name="connsiteX2" fmla="*/ 754433 w 1103176"/>
                  <a:gd name="connsiteY2" fmla="*/ 1503991 h 3241504"/>
                  <a:gd name="connsiteX3" fmla="*/ 792088 w 1103176"/>
                  <a:gd name="connsiteY3" fmla="*/ 3241504 h 3241504"/>
                  <a:gd name="connsiteX4" fmla="*/ 792088 w 1103176"/>
                  <a:gd name="connsiteY4" fmla="*/ 3241504 h 3241504"/>
                  <a:gd name="connsiteX5" fmla="*/ 0 w 1103176"/>
                  <a:gd name="connsiteY5" fmla="*/ 3241504 h 3241504"/>
                  <a:gd name="connsiteX6" fmla="*/ 0 w 1103176"/>
                  <a:gd name="connsiteY6" fmla="*/ 3241504 h 3241504"/>
                  <a:gd name="connsiteX7" fmla="*/ 0 w 1103176"/>
                  <a:gd name="connsiteY7" fmla="*/ 892396 h 3241504"/>
                  <a:gd name="connsiteX8" fmla="*/ 397829 w 1103176"/>
                  <a:gd name="connsiteY8" fmla="*/ 5470 h 3241504"/>
                  <a:gd name="connsiteX0" fmla="*/ 397829 w 1193682"/>
                  <a:gd name="connsiteY0" fmla="*/ 5721 h 3241755"/>
                  <a:gd name="connsiteX1" fmla="*/ 1188312 w 1193682"/>
                  <a:gd name="connsiteY1" fmla="*/ 572122 h 3241755"/>
                  <a:gd name="connsiteX2" fmla="*/ 754433 w 1193682"/>
                  <a:gd name="connsiteY2" fmla="*/ 1504242 h 3241755"/>
                  <a:gd name="connsiteX3" fmla="*/ 792088 w 1193682"/>
                  <a:gd name="connsiteY3" fmla="*/ 3241755 h 3241755"/>
                  <a:gd name="connsiteX4" fmla="*/ 792088 w 1193682"/>
                  <a:gd name="connsiteY4" fmla="*/ 3241755 h 3241755"/>
                  <a:gd name="connsiteX5" fmla="*/ 0 w 1193682"/>
                  <a:gd name="connsiteY5" fmla="*/ 3241755 h 3241755"/>
                  <a:gd name="connsiteX6" fmla="*/ 0 w 1193682"/>
                  <a:gd name="connsiteY6" fmla="*/ 3241755 h 3241755"/>
                  <a:gd name="connsiteX7" fmla="*/ 0 w 1193682"/>
                  <a:gd name="connsiteY7" fmla="*/ 892647 h 3241755"/>
                  <a:gd name="connsiteX8" fmla="*/ 397829 w 1193682"/>
                  <a:gd name="connsiteY8" fmla="*/ 5721 h 3241755"/>
                  <a:gd name="connsiteX0" fmla="*/ 397829 w 1188313"/>
                  <a:gd name="connsiteY0" fmla="*/ 5721 h 3241755"/>
                  <a:gd name="connsiteX1" fmla="*/ 1188312 w 1188313"/>
                  <a:gd name="connsiteY1" fmla="*/ 572122 h 3241755"/>
                  <a:gd name="connsiteX2" fmla="*/ 754433 w 1188313"/>
                  <a:gd name="connsiteY2" fmla="*/ 1504242 h 3241755"/>
                  <a:gd name="connsiteX3" fmla="*/ 792088 w 1188313"/>
                  <a:gd name="connsiteY3" fmla="*/ 3241755 h 3241755"/>
                  <a:gd name="connsiteX4" fmla="*/ 792088 w 1188313"/>
                  <a:gd name="connsiteY4" fmla="*/ 3241755 h 3241755"/>
                  <a:gd name="connsiteX5" fmla="*/ 0 w 1188313"/>
                  <a:gd name="connsiteY5" fmla="*/ 3241755 h 3241755"/>
                  <a:gd name="connsiteX6" fmla="*/ 0 w 1188313"/>
                  <a:gd name="connsiteY6" fmla="*/ 3241755 h 3241755"/>
                  <a:gd name="connsiteX7" fmla="*/ 0 w 1188313"/>
                  <a:gd name="connsiteY7" fmla="*/ 892647 h 3241755"/>
                  <a:gd name="connsiteX8" fmla="*/ 397829 w 1188313"/>
                  <a:gd name="connsiteY8" fmla="*/ 5721 h 3241755"/>
                  <a:gd name="connsiteX0" fmla="*/ 397829 w 1200430"/>
                  <a:gd name="connsiteY0" fmla="*/ 6518 h 3242552"/>
                  <a:gd name="connsiteX1" fmla="*/ 1188312 w 1200430"/>
                  <a:gd name="connsiteY1" fmla="*/ 572919 h 3242552"/>
                  <a:gd name="connsiteX2" fmla="*/ 754433 w 1200430"/>
                  <a:gd name="connsiteY2" fmla="*/ 1505039 h 3242552"/>
                  <a:gd name="connsiteX3" fmla="*/ 792088 w 1200430"/>
                  <a:gd name="connsiteY3" fmla="*/ 3242552 h 3242552"/>
                  <a:gd name="connsiteX4" fmla="*/ 792088 w 1200430"/>
                  <a:gd name="connsiteY4" fmla="*/ 3242552 h 3242552"/>
                  <a:gd name="connsiteX5" fmla="*/ 0 w 1200430"/>
                  <a:gd name="connsiteY5" fmla="*/ 3242552 h 3242552"/>
                  <a:gd name="connsiteX6" fmla="*/ 0 w 1200430"/>
                  <a:gd name="connsiteY6" fmla="*/ 3242552 h 3242552"/>
                  <a:gd name="connsiteX7" fmla="*/ 0 w 1200430"/>
                  <a:gd name="connsiteY7" fmla="*/ 893444 h 3242552"/>
                  <a:gd name="connsiteX8" fmla="*/ 397829 w 1200430"/>
                  <a:gd name="connsiteY8" fmla="*/ 6518 h 3242552"/>
                  <a:gd name="connsiteX0" fmla="*/ 367285 w 1200000"/>
                  <a:gd name="connsiteY0" fmla="*/ 7711 h 3186595"/>
                  <a:gd name="connsiteX1" fmla="*/ 1188312 w 1200000"/>
                  <a:gd name="connsiteY1" fmla="*/ 516962 h 3186595"/>
                  <a:gd name="connsiteX2" fmla="*/ 754433 w 1200000"/>
                  <a:gd name="connsiteY2" fmla="*/ 1449082 h 3186595"/>
                  <a:gd name="connsiteX3" fmla="*/ 792088 w 1200000"/>
                  <a:gd name="connsiteY3" fmla="*/ 3186595 h 3186595"/>
                  <a:gd name="connsiteX4" fmla="*/ 792088 w 1200000"/>
                  <a:gd name="connsiteY4" fmla="*/ 3186595 h 3186595"/>
                  <a:gd name="connsiteX5" fmla="*/ 0 w 1200000"/>
                  <a:gd name="connsiteY5" fmla="*/ 3186595 h 3186595"/>
                  <a:gd name="connsiteX6" fmla="*/ 0 w 1200000"/>
                  <a:gd name="connsiteY6" fmla="*/ 3186595 h 3186595"/>
                  <a:gd name="connsiteX7" fmla="*/ 0 w 1200000"/>
                  <a:gd name="connsiteY7" fmla="*/ 837487 h 3186595"/>
                  <a:gd name="connsiteX8" fmla="*/ 367285 w 1200000"/>
                  <a:gd name="connsiteY8" fmla="*/ 7711 h 3186595"/>
                  <a:gd name="connsiteX0" fmla="*/ 367285 w 1200505"/>
                  <a:gd name="connsiteY0" fmla="*/ 1566 h 3180450"/>
                  <a:gd name="connsiteX1" fmla="*/ 1188312 w 1200505"/>
                  <a:gd name="connsiteY1" fmla="*/ 510817 h 3180450"/>
                  <a:gd name="connsiteX2" fmla="*/ 754433 w 1200505"/>
                  <a:gd name="connsiteY2" fmla="*/ 1442937 h 3180450"/>
                  <a:gd name="connsiteX3" fmla="*/ 792088 w 1200505"/>
                  <a:gd name="connsiteY3" fmla="*/ 3180450 h 3180450"/>
                  <a:gd name="connsiteX4" fmla="*/ 792088 w 1200505"/>
                  <a:gd name="connsiteY4" fmla="*/ 3180450 h 3180450"/>
                  <a:gd name="connsiteX5" fmla="*/ 0 w 1200505"/>
                  <a:gd name="connsiteY5" fmla="*/ 3180450 h 3180450"/>
                  <a:gd name="connsiteX6" fmla="*/ 0 w 1200505"/>
                  <a:gd name="connsiteY6" fmla="*/ 3180450 h 3180450"/>
                  <a:gd name="connsiteX7" fmla="*/ 0 w 1200505"/>
                  <a:gd name="connsiteY7" fmla="*/ 831342 h 3180450"/>
                  <a:gd name="connsiteX8" fmla="*/ 367285 w 1200505"/>
                  <a:gd name="connsiteY8" fmla="*/ 1566 h 3180450"/>
                  <a:gd name="connsiteX0" fmla="*/ 367858 w 1201078"/>
                  <a:gd name="connsiteY0" fmla="*/ 1566 h 3180450"/>
                  <a:gd name="connsiteX1" fmla="*/ 1188885 w 1201078"/>
                  <a:gd name="connsiteY1" fmla="*/ 510817 h 3180450"/>
                  <a:gd name="connsiteX2" fmla="*/ 755006 w 1201078"/>
                  <a:gd name="connsiteY2" fmla="*/ 1442937 h 3180450"/>
                  <a:gd name="connsiteX3" fmla="*/ 792661 w 1201078"/>
                  <a:gd name="connsiteY3" fmla="*/ 3180450 h 3180450"/>
                  <a:gd name="connsiteX4" fmla="*/ 792661 w 1201078"/>
                  <a:gd name="connsiteY4" fmla="*/ 3180450 h 3180450"/>
                  <a:gd name="connsiteX5" fmla="*/ 573 w 1201078"/>
                  <a:gd name="connsiteY5" fmla="*/ 3180450 h 3180450"/>
                  <a:gd name="connsiteX6" fmla="*/ 573 w 1201078"/>
                  <a:gd name="connsiteY6" fmla="*/ 3180450 h 3180450"/>
                  <a:gd name="connsiteX7" fmla="*/ 573 w 1201078"/>
                  <a:gd name="connsiteY7" fmla="*/ 831342 h 3180450"/>
                  <a:gd name="connsiteX8" fmla="*/ 367858 w 1201078"/>
                  <a:gd name="connsiteY8" fmla="*/ 1566 h 3180450"/>
                  <a:gd name="connsiteX0" fmla="*/ 367859 w 1249271"/>
                  <a:gd name="connsiteY0" fmla="*/ 1508 h 3180392"/>
                  <a:gd name="connsiteX1" fmla="*/ 1237757 w 1249271"/>
                  <a:gd name="connsiteY1" fmla="*/ 520284 h 3180392"/>
                  <a:gd name="connsiteX2" fmla="*/ 755007 w 1249271"/>
                  <a:gd name="connsiteY2" fmla="*/ 1442879 h 3180392"/>
                  <a:gd name="connsiteX3" fmla="*/ 792662 w 1249271"/>
                  <a:gd name="connsiteY3" fmla="*/ 3180392 h 3180392"/>
                  <a:gd name="connsiteX4" fmla="*/ 792662 w 1249271"/>
                  <a:gd name="connsiteY4" fmla="*/ 3180392 h 3180392"/>
                  <a:gd name="connsiteX5" fmla="*/ 574 w 1249271"/>
                  <a:gd name="connsiteY5" fmla="*/ 3180392 h 3180392"/>
                  <a:gd name="connsiteX6" fmla="*/ 574 w 1249271"/>
                  <a:gd name="connsiteY6" fmla="*/ 3180392 h 3180392"/>
                  <a:gd name="connsiteX7" fmla="*/ 574 w 1249271"/>
                  <a:gd name="connsiteY7" fmla="*/ 831284 h 3180392"/>
                  <a:gd name="connsiteX8" fmla="*/ 367859 w 1249271"/>
                  <a:gd name="connsiteY8" fmla="*/ 1508 h 3180392"/>
                  <a:gd name="connsiteX0" fmla="*/ 367859 w 1249271"/>
                  <a:gd name="connsiteY0" fmla="*/ 1508 h 3180392"/>
                  <a:gd name="connsiteX1" fmla="*/ 1237757 w 1249271"/>
                  <a:gd name="connsiteY1" fmla="*/ 520284 h 3180392"/>
                  <a:gd name="connsiteX2" fmla="*/ 755007 w 1249271"/>
                  <a:gd name="connsiteY2" fmla="*/ 1442879 h 3180392"/>
                  <a:gd name="connsiteX3" fmla="*/ 792662 w 1249271"/>
                  <a:gd name="connsiteY3" fmla="*/ 3180392 h 3180392"/>
                  <a:gd name="connsiteX4" fmla="*/ 792662 w 1249271"/>
                  <a:gd name="connsiteY4" fmla="*/ 3180392 h 3180392"/>
                  <a:gd name="connsiteX5" fmla="*/ 574 w 1249271"/>
                  <a:gd name="connsiteY5" fmla="*/ 3180392 h 3180392"/>
                  <a:gd name="connsiteX6" fmla="*/ 574 w 1249271"/>
                  <a:gd name="connsiteY6" fmla="*/ 3180392 h 3180392"/>
                  <a:gd name="connsiteX7" fmla="*/ 574 w 1249271"/>
                  <a:gd name="connsiteY7" fmla="*/ 831284 h 3180392"/>
                  <a:gd name="connsiteX8" fmla="*/ 367859 w 1249271"/>
                  <a:gd name="connsiteY8" fmla="*/ 1508 h 3180392"/>
                  <a:gd name="connsiteX0" fmla="*/ 367859 w 1240085"/>
                  <a:gd name="connsiteY0" fmla="*/ 1764 h 3180648"/>
                  <a:gd name="connsiteX1" fmla="*/ 1237757 w 1240085"/>
                  <a:gd name="connsiteY1" fmla="*/ 520540 h 3180648"/>
                  <a:gd name="connsiteX2" fmla="*/ 755007 w 1240085"/>
                  <a:gd name="connsiteY2" fmla="*/ 1443135 h 3180648"/>
                  <a:gd name="connsiteX3" fmla="*/ 792662 w 1240085"/>
                  <a:gd name="connsiteY3" fmla="*/ 3180648 h 3180648"/>
                  <a:gd name="connsiteX4" fmla="*/ 792662 w 1240085"/>
                  <a:gd name="connsiteY4" fmla="*/ 3180648 h 3180648"/>
                  <a:gd name="connsiteX5" fmla="*/ 574 w 1240085"/>
                  <a:gd name="connsiteY5" fmla="*/ 3180648 h 3180648"/>
                  <a:gd name="connsiteX6" fmla="*/ 574 w 1240085"/>
                  <a:gd name="connsiteY6" fmla="*/ 3180648 h 3180648"/>
                  <a:gd name="connsiteX7" fmla="*/ 574 w 1240085"/>
                  <a:gd name="connsiteY7" fmla="*/ 831540 h 3180648"/>
                  <a:gd name="connsiteX8" fmla="*/ 367859 w 1240085"/>
                  <a:gd name="connsiteY8" fmla="*/ 1764 h 3180648"/>
                  <a:gd name="connsiteX0" fmla="*/ 367859 w 1240086"/>
                  <a:gd name="connsiteY0" fmla="*/ 1764 h 3180648"/>
                  <a:gd name="connsiteX1" fmla="*/ 1237757 w 1240086"/>
                  <a:gd name="connsiteY1" fmla="*/ 520540 h 3180648"/>
                  <a:gd name="connsiteX2" fmla="*/ 755007 w 1240086"/>
                  <a:gd name="connsiteY2" fmla="*/ 1443135 h 3180648"/>
                  <a:gd name="connsiteX3" fmla="*/ 792662 w 1240086"/>
                  <a:gd name="connsiteY3" fmla="*/ 3180648 h 3180648"/>
                  <a:gd name="connsiteX4" fmla="*/ 792662 w 1240086"/>
                  <a:gd name="connsiteY4" fmla="*/ 3180648 h 3180648"/>
                  <a:gd name="connsiteX5" fmla="*/ 574 w 1240086"/>
                  <a:gd name="connsiteY5" fmla="*/ 3180648 h 3180648"/>
                  <a:gd name="connsiteX6" fmla="*/ 574 w 1240086"/>
                  <a:gd name="connsiteY6" fmla="*/ 3180648 h 3180648"/>
                  <a:gd name="connsiteX7" fmla="*/ 574 w 1240086"/>
                  <a:gd name="connsiteY7" fmla="*/ 831540 h 3180648"/>
                  <a:gd name="connsiteX8" fmla="*/ 367859 w 1240086"/>
                  <a:gd name="connsiteY8" fmla="*/ 1764 h 3180648"/>
                  <a:gd name="connsiteX0" fmla="*/ 373394 w 1239532"/>
                  <a:gd name="connsiteY0" fmla="*/ 1562 h 3209021"/>
                  <a:gd name="connsiteX1" fmla="*/ 1237184 w 1239532"/>
                  <a:gd name="connsiteY1" fmla="*/ 548913 h 3209021"/>
                  <a:gd name="connsiteX2" fmla="*/ 754434 w 1239532"/>
                  <a:gd name="connsiteY2" fmla="*/ 1471508 h 3209021"/>
                  <a:gd name="connsiteX3" fmla="*/ 792089 w 1239532"/>
                  <a:gd name="connsiteY3" fmla="*/ 3209021 h 3209021"/>
                  <a:gd name="connsiteX4" fmla="*/ 792089 w 1239532"/>
                  <a:gd name="connsiteY4" fmla="*/ 3209021 h 3209021"/>
                  <a:gd name="connsiteX5" fmla="*/ 1 w 1239532"/>
                  <a:gd name="connsiteY5" fmla="*/ 3209021 h 3209021"/>
                  <a:gd name="connsiteX6" fmla="*/ 1 w 1239532"/>
                  <a:gd name="connsiteY6" fmla="*/ 3209021 h 3209021"/>
                  <a:gd name="connsiteX7" fmla="*/ 1 w 1239532"/>
                  <a:gd name="connsiteY7" fmla="*/ 859913 h 3209021"/>
                  <a:gd name="connsiteX8" fmla="*/ 373394 w 1239532"/>
                  <a:gd name="connsiteY8" fmla="*/ 1562 h 3209021"/>
                  <a:gd name="connsiteX0" fmla="*/ 373393 w 1239758"/>
                  <a:gd name="connsiteY0" fmla="*/ 0 h 3207459"/>
                  <a:gd name="connsiteX1" fmla="*/ 1237183 w 1239758"/>
                  <a:gd name="connsiteY1" fmla="*/ 547351 h 3207459"/>
                  <a:gd name="connsiteX2" fmla="*/ 754433 w 1239758"/>
                  <a:gd name="connsiteY2" fmla="*/ 1469946 h 3207459"/>
                  <a:gd name="connsiteX3" fmla="*/ 792088 w 1239758"/>
                  <a:gd name="connsiteY3" fmla="*/ 3207459 h 3207459"/>
                  <a:gd name="connsiteX4" fmla="*/ 792088 w 1239758"/>
                  <a:gd name="connsiteY4" fmla="*/ 3207459 h 3207459"/>
                  <a:gd name="connsiteX5" fmla="*/ 0 w 1239758"/>
                  <a:gd name="connsiteY5" fmla="*/ 3207459 h 3207459"/>
                  <a:gd name="connsiteX6" fmla="*/ 0 w 1239758"/>
                  <a:gd name="connsiteY6" fmla="*/ 3207459 h 3207459"/>
                  <a:gd name="connsiteX7" fmla="*/ 0 w 1239758"/>
                  <a:gd name="connsiteY7" fmla="*/ 858351 h 3207459"/>
                  <a:gd name="connsiteX8" fmla="*/ 373393 w 1239758"/>
                  <a:gd name="connsiteY8" fmla="*/ 0 h 3207459"/>
                  <a:gd name="connsiteX0" fmla="*/ 380199 w 1246564"/>
                  <a:gd name="connsiteY0" fmla="*/ 0 h 3207459"/>
                  <a:gd name="connsiteX1" fmla="*/ 1243989 w 1246564"/>
                  <a:gd name="connsiteY1" fmla="*/ 547351 h 3207459"/>
                  <a:gd name="connsiteX2" fmla="*/ 761239 w 1246564"/>
                  <a:gd name="connsiteY2" fmla="*/ 1469946 h 3207459"/>
                  <a:gd name="connsiteX3" fmla="*/ 798894 w 1246564"/>
                  <a:gd name="connsiteY3" fmla="*/ 3207459 h 3207459"/>
                  <a:gd name="connsiteX4" fmla="*/ 798894 w 1246564"/>
                  <a:gd name="connsiteY4" fmla="*/ 3207459 h 3207459"/>
                  <a:gd name="connsiteX5" fmla="*/ 6806 w 1246564"/>
                  <a:gd name="connsiteY5" fmla="*/ 3207459 h 3207459"/>
                  <a:gd name="connsiteX6" fmla="*/ 6806 w 1246564"/>
                  <a:gd name="connsiteY6" fmla="*/ 3207459 h 3207459"/>
                  <a:gd name="connsiteX7" fmla="*/ 6806 w 1246564"/>
                  <a:gd name="connsiteY7" fmla="*/ 858351 h 3207459"/>
                  <a:gd name="connsiteX8" fmla="*/ 380199 w 1246564"/>
                  <a:gd name="connsiteY8" fmla="*/ 0 h 3207459"/>
                  <a:gd name="connsiteX0" fmla="*/ 380199 w 1246610"/>
                  <a:gd name="connsiteY0" fmla="*/ 233 h 3207692"/>
                  <a:gd name="connsiteX1" fmla="*/ 1243989 w 1246610"/>
                  <a:gd name="connsiteY1" fmla="*/ 547584 h 3207692"/>
                  <a:gd name="connsiteX2" fmla="*/ 761239 w 1246610"/>
                  <a:gd name="connsiteY2" fmla="*/ 1470179 h 3207692"/>
                  <a:gd name="connsiteX3" fmla="*/ 798894 w 1246610"/>
                  <a:gd name="connsiteY3" fmla="*/ 3207692 h 3207692"/>
                  <a:gd name="connsiteX4" fmla="*/ 798894 w 1246610"/>
                  <a:gd name="connsiteY4" fmla="*/ 3207692 h 3207692"/>
                  <a:gd name="connsiteX5" fmla="*/ 6806 w 1246610"/>
                  <a:gd name="connsiteY5" fmla="*/ 3207692 h 3207692"/>
                  <a:gd name="connsiteX6" fmla="*/ 6806 w 1246610"/>
                  <a:gd name="connsiteY6" fmla="*/ 3207692 h 3207692"/>
                  <a:gd name="connsiteX7" fmla="*/ 6806 w 1246610"/>
                  <a:gd name="connsiteY7" fmla="*/ 858584 h 3207692"/>
                  <a:gd name="connsiteX8" fmla="*/ 380199 w 1246610"/>
                  <a:gd name="connsiteY8" fmla="*/ 233 h 3207692"/>
                  <a:gd name="connsiteX0" fmla="*/ 380199 w 1301393"/>
                  <a:gd name="connsiteY0" fmla="*/ 233 h 3207692"/>
                  <a:gd name="connsiteX1" fmla="*/ 1298970 w 1301393"/>
                  <a:gd name="connsiteY1" fmla="*/ 547584 h 3207692"/>
                  <a:gd name="connsiteX2" fmla="*/ 761239 w 1301393"/>
                  <a:gd name="connsiteY2" fmla="*/ 1470179 h 3207692"/>
                  <a:gd name="connsiteX3" fmla="*/ 798894 w 1301393"/>
                  <a:gd name="connsiteY3" fmla="*/ 3207692 h 3207692"/>
                  <a:gd name="connsiteX4" fmla="*/ 798894 w 1301393"/>
                  <a:gd name="connsiteY4" fmla="*/ 3207692 h 3207692"/>
                  <a:gd name="connsiteX5" fmla="*/ 6806 w 1301393"/>
                  <a:gd name="connsiteY5" fmla="*/ 3207692 h 3207692"/>
                  <a:gd name="connsiteX6" fmla="*/ 6806 w 1301393"/>
                  <a:gd name="connsiteY6" fmla="*/ 3207692 h 3207692"/>
                  <a:gd name="connsiteX7" fmla="*/ 6806 w 1301393"/>
                  <a:gd name="connsiteY7" fmla="*/ 858584 h 3207692"/>
                  <a:gd name="connsiteX8" fmla="*/ 380199 w 1301393"/>
                  <a:gd name="connsiteY8" fmla="*/ 233 h 3207692"/>
                  <a:gd name="connsiteX0" fmla="*/ 380199 w 1301394"/>
                  <a:gd name="connsiteY0" fmla="*/ 233 h 3207692"/>
                  <a:gd name="connsiteX1" fmla="*/ 1298970 w 1301394"/>
                  <a:gd name="connsiteY1" fmla="*/ 547584 h 3207692"/>
                  <a:gd name="connsiteX2" fmla="*/ 761239 w 1301394"/>
                  <a:gd name="connsiteY2" fmla="*/ 1470179 h 3207692"/>
                  <a:gd name="connsiteX3" fmla="*/ 798894 w 1301394"/>
                  <a:gd name="connsiteY3" fmla="*/ 3207692 h 3207692"/>
                  <a:gd name="connsiteX4" fmla="*/ 798894 w 1301394"/>
                  <a:gd name="connsiteY4" fmla="*/ 3207692 h 3207692"/>
                  <a:gd name="connsiteX5" fmla="*/ 6806 w 1301394"/>
                  <a:gd name="connsiteY5" fmla="*/ 3207692 h 3207692"/>
                  <a:gd name="connsiteX6" fmla="*/ 6806 w 1301394"/>
                  <a:gd name="connsiteY6" fmla="*/ 3207692 h 3207692"/>
                  <a:gd name="connsiteX7" fmla="*/ 6806 w 1301394"/>
                  <a:gd name="connsiteY7" fmla="*/ 858584 h 3207692"/>
                  <a:gd name="connsiteX8" fmla="*/ 380199 w 1301394"/>
                  <a:gd name="connsiteY8" fmla="*/ 233 h 3207692"/>
                  <a:gd name="connsiteX0" fmla="*/ 380199 w 1318174"/>
                  <a:gd name="connsiteY0" fmla="*/ 211 h 3207670"/>
                  <a:gd name="connsiteX1" fmla="*/ 1298970 w 1318174"/>
                  <a:gd name="connsiteY1" fmla="*/ 547562 h 3207670"/>
                  <a:gd name="connsiteX2" fmla="*/ 761239 w 1318174"/>
                  <a:gd name="connsiteY2" fmla="*/ 1470157 h 3207670"/>
                  <a:gd name="connsiteX3" fmla="*/ 798894 w 1318174"/>
                  <a:gd name="connsiteY3" fmla="*/ 3207670 h 3207670"/>
                  <a:gd name="connsiteX4" fmla="*/ 798894 w 1318174"/>
                  <a:gd name="connsiteY4" fmla="*/ 3207670 h 3207670"/>
                  <a:gd name="connsiteX5" fmla="*/ 6806 w 1318174"/>
                  <a:gd name="connsiteY5" fmla="*/ 3207670 h 3207670"/>
                  <a:gd name="connsiteX6" fmla="*/ 6806 w 1318174"/>
                  <a:gd name="connsiteY6" fmla="*/ 3207670 h 3207670"/>
                  <a:gd name="connsiteX7" fmla="*/ 6806 w 1318174"/>
                  <a:gd name="connsiteY7" fmla="*/ 858562 h 3207670"/>
                  <a:gd name="connsiteX8" fmla="*/ 380199 w 1318174"/>
                  <a:gd name="connsiteY8" fmla="*/ 211 h 3207670"/>
                  <a:gd name="connsiteX0" fmla="*/ 380199 w 1318174"/>
                  <a:gd name="connsiteY0" fmla="*/ 211 h 3207670"/>
                  <a:gd name="connsiteX1" fmla="*/ 1298970 w 1318174"/>
                  <a:gd name="connsiteY1" fmla="*/ 547562 h 3207670"/>
                  <a:gd name="connsiteX2" fmla="*/ 761239 w 1318174"/>
                  <a:gd name="connsiteY2" fmla="*/ 1470157 h 3207670"/>
                  <a:gd name="connsiteX3" fmla="*/ 798894 w 1318174"/>
                  <a:gd name="connsiteY3" fmla="*/ 3207670 h 3207670"/>
                  <a:gd name="connsiteX4" fmla="*/ 798894 w 1318174"/>
                  <a:gd name="connsiteY4" fmla="*/ 3207670 h 3207670"/>
                  <a:gd name="connsiteX5" fmla="*/ 6806 w 1318174"/>
                  <a:gd name="connsiteY5" fmla="*/ 3207670 h 3207670"/>
                  <a:gd name="connsiteX6" fmla="*/ 6806 w 1318174"/>
                  <a:gd name="connsiteY6" fmla="*/ 3207670 h 3207670"/>
                  <a:gd name="connsiteX7" fmla="*/ 6806 w 1318174"/>
                  <a:gd name="connsiteY7" fmla="*/ 858562 h 3207670"/>
                  <a:gd name="connsiteX8" fmla="*/ 380199 w 1318174"/>
                  <a:gd name="connsiteY8" fmla="*/ 211 h 3207670"/>
                  <a:gd name="connsiteX0" fmla="*/ 380199 w 1318174"/>
                  <a:gd name="connsiteY0" fmla="*/ 211 h 3207670"/>
                  <a:gd name="connsiteX1" fmla="*/ 1298970 w 1318174"/>
                  <a:gd name="connsiteY1" fmla="*/ 547562 h 3207670"/>
                  <a:gd name="connsiteX2" fmla="*/ 761239 w 1318174"/>
                  <a:gd name="connsiteY2" fmla="*/ 1470157 h 3207670"/>
                  <a:gd name="connsiteX3" fmla="*/ 798894 w 1318174"/>
                  <a:gd name="connsiteY3" fmla="*/ 3207670 h 3207670"/>
                  <a:gd name="connsiteX4" fmla="*/ 798894 w 1318174"/>
                  <a:gd name="connsiteY4" fmla="*/ 3207670 h 3207670"/>
                  <a:gd name="connsiteX5" fmla="*/ 6806 w 1318174"/>
                  <a:gd name="connsiteY5" fmla="*/ 3207670 h 3207670"/>
                  <a:gd name="connsiteX6" fmla="*/ 6806 w 1318174"/>
                  <a:gd name="connsiteY6" fmla="*/ 3207670 h 3207670"/>
                  <a:gd name="connsiteX7" fmla="*/ 6806 w 1318174"/>
                  <a:gd name="connsiteY7" fmla="*/ 858562 h 3207670"/>
                  <a:gd name="connsiteX8" fmla="*/ 380199 w 1318174"/>
                  <a:gd name="connsiteY8" fmla="*/ 211 h 3207670"/>
                  <a:gd name="connsiteX0" fmla="*/ 380199 w 1318174"/>
                  <a:gd name="connsiteY0" fmla="*/ 211 h 3207670"/>
                  <a:gd name="connsiteX1" fmla="*/ 1298970 w 1318174"/>
                  <a:gd name="connsiteY1" fmla="*/ 547562 h 3207670"/>
                  <a:gd name="connsiteX2" fmla="*/ 761239 w 1318174"/>
                  <a:gd name="connsiteY2" fmla="*/ 1470157 h 3207670"/>
                  <a:gd name="connsiteX3" fmla="*/ 798894 w 1318174"/>
                  <a:gd name="connsiteY3" fmla="*/ 3207670 h 3207670"/>
                  <a:gd name="connsiteX4" fmla="*/ 798894 w 1318174"/>
                  <a:gd name="connsiteY4" fmla="*/ 3207670 h 3207670"/>
                  <a:gd name="connsiteX5" fmla="*/ 6806 w 1318174"/>
                  <a:gd name="connsiteY5" fmla="*/ 3207670 h 3207670"/>
                  <a:gd name="connsiteX6" fmla="*/ 6806 w 1318174"/>
                  <a:gd name="connsiteY6" fmla="*/ 3207670 h 3207670"/>
                  <a:gd name="connsiteX7" fmla="*/ 6806 w 1318174"/>
                  <a:gd name="connsiteY7" fmla="*/ 858562 h 3207670"/>
                  <a:gd name="connsiteX8" fmla="*/ 380199 w 1318174"/>
                  <a:gd name="connsiteY8" fmla="*/ 211 h 3207670"/>
                  <a:gd name="connsiteX0" fmla="*/ 380199 w 1318174"/>
                  <a:gd name="connsiteY0" fmla="*/ 211 h 3207670"/>
                  <a:gd name="connsiteX1" fmla="*/ 1298970 w 1318174"/>
                  <a:gd name="connsiteY1" fmla="*/ 547562 h 3207670"/>
                  <a:gd name="connsiteX2" fmla="*/ 761239 w 1318174"/>
                  <a:gd name="connsiteY2" fmla="*/ 1470157 h 3207670"/>
                  <a:gd name="connsiteX3" fmla="*/ 798894 w 1318174"/>
                  <a:gd name="connsiteY3" fmla="*/ 3207670 h 3207670"/>
                  <a:gd name="connsiteX4" fmla="*/ 798894 w 1318174"/>
                  <a:gd name="connsiteY4" fmla="*/ 3207670 h 3207670"/>
                  <a:gd name="connsiteX5" fmla="*/ 6806 w 1318174"/>
                  <a:gd name="connsiteY5" fmla="*/ 3207670 h 3207670"/>
                  <a:gd name="connsiteX6" fmla="*/ 6806 w 1318174"/>
                  <a:gd name="connsiteY6" fmla="*/ 3207670 h 3207670"/>
                  <a:gd name="connsiteX7" fmla="*/ 6806 w 1318174"/>
                  <a:gd name="connsiteY7" fmla="*/ 858562 h 3207670"/>
                  <a:gd name="connsiteX8" fmla="*/ 380199 w 1318174"/>
                  <a:gd name="connsiteY8" fmla="*/ 211 h 3207670"/>
                  <a:gd name="connsiteX0" fmla="*/ 658146 w 1319958"/>
                  <a:gd name="connsiteY0" fmla="*/ 211 h 3207670"/>
                  <a:gd name="connsiteX1" fmla="*/ 1292164 w 1319958"/>
                  <a:gd name="connsiteY1" fmla="*/ 547562 h 3207670"/>
                  <a:gd name="connsiteX2" fmla="*/ 754433 w 1319958"/>
                  <a:gd name="connsiteY2" fmla="*/ 1470157 h 3207670"/>
                  <a:gd name="connsiteX3" fmla="*/ 792088 w 1319958"/>
                  <a:gd name="connsiteY3" fmla="*/ 3207670 h 3207670"/>
                  <a:gd name="connsiteX4" fmla="*/ 792088 w 1319958"/>
                  <a:gd name="connsiteY4" fmla="*/ 3207670 h 3207670"/>
                  <a:gd name="connsiteX5" fmla="*/ 0 w 1319958"/>
                  <a:gd name="connsiteY5" fmla="*/ 3207670 h 3207670"/>
                  <a:gd name="connsiteX6" fmla="*/ 0 w 1319958"/>
                  <a:gd name="connsiteY6" fmla="*/ 3207670 h 3207670"/>
                  <a:gd name="connsiteX7" fmla="*/ 0 w 1319958"/>
                  <a:gd name="connsiteY7" fmla="*/ 858562 h 3207670"/>
                  <a:gd name="connsiteX8" fmla="*/ 658146 w 1319958"/>
                  <a:gd name="connsiteY8" fmla="*/ 211 h 3207670"/>
                  <a:gd name="connsiteX0" fmla="*/ 786963 w 1326878"/>
                  <a:gd name="connsiteY0" fmla="*/ 205 h 3212949"/>
                  <a:gd name="connsiteX1" fmla="*/ 1292164 w 1326878"/>
                  <a:gd name="connsiteY1" fmla="*/ 552841 h 3212949"/>
                  <a:gd name="connsiteX2" fmla="*/ 754433 w 1326878"/>
                  <a:gd name="connsiteY2" fmla="*/ 1475436 h 3212949"/>
                  <a:gd name="connsiteX3" fmla="*/ 792088 w 1326878"/>
                  <a:gd name="connsiteY3" fmla="*/ 3212949 h 3212949"/>
                  <a:gd name="connsiteX4" fmla="*/ 792088 w 1326878"/>
                  <a:gd name="connsiteY4" fmla="*/ 3212949 h 3212949"/>
                  <a:gd name="connsiteX5" fmla="*/ 0 w 1326878"/>
                  <a:gd name="connsiteY5" fmla="*/ 3212949 h 3212949"/>
                  <a:gd name="connsiteX6" fmla="*/ 0 w 1326878"/>
                  <a:gd name="connsiteY6" fmla="*/ 3212949 h 3212949"/>
                  <a:gd name="connsiteX7" fmla="*/ 0 w 1326878"/>
                  <a:gd name="connsiteY7" fmla="*/ 863841 h 3212949"/>
                  <a:gd name="connsiteX8" fmla="*/ 786963 w 1326878"/>
                  <a:gd name="connsiteY8" fmla="*/ 205 h 3212949"/>
                  <a:gd name="connsiteX0" fmla="*/ 786963 w 1279105"/>
                  <a:gd name="connsiteY0" fmla="*/ 234 h 3212978"/>
                  <a:gd name="connsiteX1" fmla="*/ 1240608 w 1279105"/>
                  <a:gd name="connsiteY1" fmla="*/ 522725 h 3212978"/>
                  <a:gd name="connsiteX2" fmla="*/ 754433 w 1279105"/>
                  <a:gd name="connsiteY2" fmla="*/ 1475465 h 3212978"/>
                  <a:gd name="connsiteX3" fmla="*/ 792088 w 1279105"/>
                  <a:gd name="connsiteY3" fmla="*/ 3212978 h 3212978"/>
                  <a:gd name="connsiteX4" fmla="*/ 792088 w 1279105"/>
                  <a:gd name="connsiteY4" fmla="*/ 3212978 h 3212978"/>
                  <a:gd name="connsiteX5" fmla="*/ 0 w 1279105"/>
                  <a:gd name="connsiteY5" fmla="*/ 3212978 h 3212978"/>
                  <a:gd name="connsiteX6" fmla="*/ 0 w 1279105"/>
                  <a:gd name="connsiteY6" fmla="*/ 3212978 h 3212978"/>
                  <a:gd name="connsiteX7" fmla="*/ 0 w 1279105"/>
                  <a:gd name="connsiteY7" fmla="*/ 863870 h 3212978"/>
                  <a:gd name="connsiteX8" fmla="*/ 786963 w 1279105"/>
                  <a:gd name="connsiteY8" fmla="*/ 234 h 3212978"/>
                  <a:gd name="connsiteX0" fmla="*/ 786963 w 1232192"/>
                  <a:gd name="connsiteY0" fmla="*/ 272 h 3213016"/>
                  <a:gd name="connsiteX1" fmla="*/ 1189052 w 1232192"/>
                  <a:gd name="connsiteY1" fmla="*/ 492618 h 3213016"/>
                  <a:gd name="connsiteX2" fmla="*/ 754433 w 1232192"/>
                  <a:gd name="connsiteY2" fmla="*/ 1475503 h 3213016"/>
                  <a:gd name="connsiteX3" fmla="*/ 792088 w 1232192"/>
                  <a:gd name="connsiteY3" fmla="*/ 3213016 h 3213016"/>
                  <a:gd name="connsiteX4" fmla="*/ 792088 w 1232192"/>
                  <a:gd name="connsiteY4" fmla="*/ 3213016 h 3213016"/>
                  <a:gd name="connsiteX5" fmla="*/ 0 w 1232192"/>
                  <a:gd name="connsiteY5" fmla="*/ 3213016 h 3213016"/>
                  <a:gd name="connsiteX6" fmla="*/ 0 w 1232192"/>
                  <a:gd name="connsiteY6" fmla="*/ 3213016 h 3213016"/>
                  <a:gd name="connsiteX7" fmla="*/ 0 w 1232192"/>
                  <a:gd name="connsiteY7" fmla="*/ 863908 h 3213016"/>
                  <a:gd name="connsiteX8" fmla="*/ 786963 w 1232192"/>
                  <a:gd name="connsiteY8" fmla="*/ 272 h 3213016"/>
                  <a:gd name="connsiteX0" fmla="*/ 883632 w 1244333"/>
                  <a:gd name="connsiteY0" fmla="*/ 288 h 3202984"/>
                  <a:gd name="connsiteX1" fmla="*/ 1189052 w 1244333"/>
                  <a:gd name="connsiteY1" fmla="*/ 482586 h 3202984"/>
                  <a:gd name="connsiteX2" fmla="*/ 754433 w 1244333"/>
                  <a:gd name="connsiteY2" fmla="*/ 1465471 h 3202984"/>
                  <a:gd name="connsiteX3" fmla="*/ 792088 w 1244333"/>
                  <a:gd name="connsiteY3" fmla="*/ 3202984 h 3202984"/>
                  <a:gd name="connsiteX4" fmla="*/ 792088 w 1244333"/>
                  <a:gd name="connsiteY4" fmla="*/ 3202984 h 3202984"/>
                  <a:gd name="connsiteX5" fmla="*/ 0 w 1244333"/>
                  <a:gd name="connsiteY5" fmla="*/ 3202984 h 3202984"/>
                  <a:gd name="connsiteX6" fmla="*/ 0 w 1244333"/>
                  <a:gd name="connsiteY6" fmla="*/ 3202984 h 3202984"/>
                  <a:gd name="connsiteX7" fmla="*/ 0 w 1244333"/>
                  <a:gd name="connsiteY7" fmla="*/ 853876 h 3202984"/>
                  <a:gd name="connsiteX8" fmla="*/ 883632 w 1244333"/>
                  <a:gd name="connsiteY8" fmla="*/ 288 h 3202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44333" h="3202984">
                    <a:moveTo>
                      <a:pt x="883632" y="288"/>
                    </a:moveTo>
                    <a:cubicBezTo>
                      <a:pt x="1159064" y="-7889"/>
                      <a:pt x="1341397" y="158219"/>
                      <a:pt x="1189052" y="482586"/>
                    </a:cubicBezTo>
                    <a:cubicBezTo>
                      <a:pt x="975620" y="911727"/>
                      <a:pt x="739017" y="984814"/>
                      <a:pt x="754433" y="1465471"/>
                    </a:cubicBezTo>
                    <a:cubicBezTo>
                      <a:pt x="763047" y="1992441"/>
                      <a:pt x="773014" y="2384949"/>
                      <a:pt x="792088" y="3202984"/>
                    </a:cubicBezTo>
                    <a:lnTo>
                      <a:pt x="792088" y="3202984"/>
                    </a:lnTo>
                    <a:lnTo>
                      <a:pt x="0" y="3202984"/>
                    </a:lnTo>
                    <a:lnTo>
                      <a:pt x="0" y="3202984"/>
                    </a:lnTo>
                    <a:lnTo>
                      <a:pt x="0" y="853876"/>
                    </a:lnTo>
                    <a:cubicBezTo>
                      <a:pt x="19874" y="235997"/>
                      <a:pt x="377849" y="5161"/>
                      <a:pt x="883632" y="28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9" name="Round Same Side Corner Rectangle 8">
                <a:extLst>
                  <a:ext uri="{FF2B5EF4-FFF2-40B4-BE49-F238E27FC236}">
                    <a16:creationId xmlns:a16="http://schemas.microsoft.com/office/drawing/2014/main" id="{5B8FDD20-971F-448A-9261-341BB1276222}"/>
                  </a:ext>
                </a:extLst>
              </p:cNvPr>
              <p:cNvSpPr/>
              <p:nvPr/>
            </p:nvSpPr>
            <p:spPr>
              <a:xfrm rot="10800000">
                <a:off x="4958576" y="2197645"/>
                <a:ext cx="1601768" cy="3212297"/>
              </a:xfrm>
              <a:custGeom>
                <a:avLst/>
                <a:gdLst>
                  <a:gd name="connsiteX0" fmla="*/ 306000 w 612000"/>
                  <a:gd name="connsiteY0" fmla="*/ 0 h 2817001"/>
                  <a:gd name="connsiteX1" fmla="*/ 306000 w 612000"/>
                  <a:gd name="connsiteY1" fmla="*/ 0 h 2817001"/>
                  <a:gd name="connsiteX2" fmla="*/ 612000 w 612000"/>
                  <a:gd name="connsiteY2" fmla="*/ 306000 h 2817001"/>
                  <a:gd name="connsiteX3" fmla="*/ 612000 w 612000"/>
                  <a:gd name="connsiteY3" fmla="*/ 2817001 h 2817001"/>
                  <a:gd name="connsiteX4" fmla="*/ 612000 w 612000"/>
                  <a:gd name="connsiteY4" fmla="*/ 2817001 h 2817001"/>
                  <a:gd name="connsiteX5" fmla="*/ 0 w 612000"/>
                  <a:gd name="connsiteY5" fmla="*/ 2817001 h 2817001"/>
                  <a:gd name="connsiteX6" fmla="*/ 0 w 612000"/>
                  <a:gd name="connsiteY6" fmla="*/ 2817001 h 2817001"/>
                  <a:gd name="connsiteX7" fmla="*/ 0 w 612000"/>
                  <a:gd name="connsiteY7" fmla="*/ 306000 h 2817001"/>
                  <a:gd name="connsiteX8" fmla="*/ 306000 w 612000"/>
                  <a:gd name="connsiteY8" fmla="*/ 0 h 2817001"/>
                  <a:gd name="connsiteX0" fmla="*/ 25563 w 1192801"/>
                  <a:gd name="connsiteY0" fmla="*/ 0 h 3231671"/>
                  <a:gd name="connsiteX1" fmla="*/ 886801 w 1192801"/>
                  <a:gd name="connsiteY1" fmla="*/ 414670 h 3231671"/>
                  <a:gd name="connsiteX2" fmla="*/ 1192801 w 1192801"/>
                  <a:gd name="connsiteY2" fmla="*/ 720670 h 3231671"/>
                  <a:gd name="connsiteX3" fmla="*/ 1192801 w 1192801"/>
                  <a:gd name="connsiteY3" fmla="*/ 3231671 h 3231671"/>
                  <a:gd name="connsiteX4" fmla="*/ 1192801 w 1192801"/>
                  <a:gd name="connsiteY4" fmla="*/ 3231671 h 3231671"/>
                  <a:gd name="connsiteX5" fmla="*/ 580801 w 1192801"/>
                  <a:gd name="connsiteY5" fmla="*/ 3231671 h 3231671"/>
                  <a:gd name="connsiteX6" fmla="*/ 580801 w 1192801"/>
                  <a:gd name="connsiteY6" fmla="*/ 3231671 h 3231671"/>
                  <a:gd name="connsiteX7" fmla="*/ 580801 w 1192801"/>
                  <a:gd name="connsiteY7" fmla="*/ 720670 h 3231671"/>
                  <a:gd name="connsiteX8" fmla="*/ 25563 w 1192801"/>
                  <a:gd name="connsiteY8" fmla="*/ 0 h 3231671"/>
                  <a:gd name="connsiteX0" fmla="*/ 25563 w 1192801"/>
                  <a:gd name="connsiteY0" fmla="*/ 0 h 3231671"/>
                  <a:gd name="connsiteX1" fmla="*/ 1192801 w 1192801"/>
                  <a:gd name="connsiteY1" fmla="*/ 720670 h 3231671"/>
                  <a:gd name="connsiteX2" fmla="*/ 1192801 w 1192801"/>
                  <a:gd name="connsiteY2" fmla="*/ 3231671 h 3231671"/>
                  <a:gd name="connsiteX3" fmla="*/ 1192801 w 1192801"/>
                  <a:gd name="connsiteY3" fmla="*/ 3231671 h 3231671"/>
                  <a:gd name="connsiteX4" fmla="*/ 580801 w 1192801"/>
                  <a:gd name="connsiteY4" fmla="*/ 3231671 h 3231671"/>
                  <a:gd name="connsiteX5" fmla="*/ 580801 w 1192801"/>
                  <a:gd name="connsiteY5" fmla="*/ 3231671 h 3231671"/>
                  <a:gd name="connsiteX6" fmla="*/ 580801 w 1192801"/>
                  <a:gd name="connsiteY6" fmla="*/ 720670 h 3231671"/>
                  <a:gd name="connsiteX7" fmla="*/ 25563 w 1192801"/>
                  <a:gd name="connsiteY7" fmla="*/ 0 h 3231671"/>
                  <a:gd name="connsiteX0" fmla="*/ 30147 w 1197385"/>
                  <a:gd name="connsiteY0" fmla="*/ 0 h 3231671"/>
                  <a:gd name="connsiteX1" fmla="*/ 1197385 w 1197385"/>
                  <a:gd name="connsiteY1" fmla="*/ 720670 h 3231671"/>
                  <a:gd name="connsiteX2" fmla="*/ 1197385 w 1197385"/>
                  <a:gd name="connsiteY2" fmla="*/ 3231671 h 3231671"/>
                  <a:gd name="connsiteX3" fmla="*/ 1197385 w 1197385"/>
                  <a:gd name="connsiteY3" fmla="*/ 3231671 h 3231671"/>
                  <a:gd name="connsiteX4" fmla="*/ 585385 w 1197385"/>
                  <a:gd name="connsiteY4" fmla="*/ 3231671 h 3231671"/>
                  <a:gd name="connsiteX5" fmla="*/ 585385 w 1197385"/>
                  <a:gd name="connsiteY5" fmla="*/ 3231671 h 3231671"/>
                  <a:gd name="connsiteX6" fmla="*/ 457794 w 1197385"/>
                  <a:gd name="connsiteY6" fmla="*/ 1018382 h 3231671"/>
                  <a:gd name="connsiteX7" fmla="*/ 30147 w 1197385"/>
                  <a:gd name="connsiteY7" fmla="*/ 0 h 3231671"/>
                  <a:gd name="connsiteX0" fmla="*/ 311465 w 1478703"/>
                  <a:gd name="connsiteY0" fmla="*/ 1443 h 3233114"/>
                  <a:gd name="connsiteX1" fmla="*/ 1478703 w 1478703"/>
                  <a:gd name="connsiteY1" fmla="*/ 722113 h 3233114"/>
                  <a:gd name="connsiteX2" fmla="*/ 1478703 w 1478703"/>
                  <a:gd name="connsiteY2" fmla="*/ 3233114 h 3233114"/>
                  <a:gd name="connsiteX3" fmla="*/ 1478703 w 1478703"/>
                  <a:gd name="connsiteY3" fmla="*/ 3233114 h 3233114"/>
                  <a:gd name="connsiteX4" fmla="*/ 866703 w 1478703"/>
                  <a:gd name="connsiteY4" fmla="*/ 3233114 h 3233114"/>
                  <a:gd name="connsiteX5" fmla="*/ 866703 w 1478703"/>
                  <a:gd name="connsiteY5" fmla="*/ 3233114 h 3233114"/>
                  <a:gd name="connsiteX6" fmla="*/ 739112 w 1478703"/>
                  <a:gd name="connsiteY6" fmla="*/ 1019825 h 3233114"/>
                  <a:gd name="connsiteX7" fmla="*/ 15213 w 1478703"/>
                  <a:gd name="connsiteY7" fmla="*/ 1379751 h 3233114"/>
                  <a:gd name="connsiteX8" fmla="*/ 311465 w 1478703"/>
                  <a:gd name="connsiteY8" fmla="*/ 1443 h 3233114"/>
                  <a:gd name="connsiteX0" fmla="*/ 188447 w 1355685"/>
                  <a:gd name="connsiteY0" fmla="*/ 1409 h 3233080"/>
                  <a:gd name="connsiteX1" fmla="*/ 1355685 w 1355685"/>
                  <a:gd name="connsiteY1" fmla="*/ 722079 h 3233080"/>
                  <a:gd name="connsiteX2" fmla="*/ 1355685 w 1355685"/>
                  <a:gd name="connsiteY2" fmla="*/ 3233080 h 3233080"/>
                  <a:gd name="connsiteX3" fmla="*/ 1355685 w 1355685"/>
                  <a:gd name="connsiteY3" fmla="*/ 3233080 h 3233080"/>
                  <a:gd name="connsiteX4" fmla="*/ 743685 w 1355685"/>
                  <a:gd name="connsiteY4" fmla="*/ 3233080 h 3233080"/>
                  <a:gd name="connsiteX5" fmla="*/ 743685 w 1355685"/>
                  <a:gd name="connsiteY5" fmla="*/ 3233080 h 3233080"/>
                  <a:gd name="connsiteX6" fmla="*/ 616094 w 1355685"/>
                  <a:gd name="connsiteY6" fmla="*/ 1019791 h 3233080"/>
                  <a:gd name="connsiteX7" fmla="*/ 30418 w 1355685"/>
                  <a:gd name="connsiteY7" fmla="*/ 1411615 h 3233080"/>
                  <a:gd name="connsiteX8" fmla="*/ 188447 w 1355685"/>
                  <a:gd name="connsiteY8" fmla="*/ 1409 h 3233080"/>
                  <a:gd name="connsiteX0" fmla="*/ 405131 w 1572369"/>
                  <a:gd name="connsiteY0" fmla="*/ 1994 h 3233665"/>
                  <a:gd name="connsiteX1" fmla="*/ 1572369 w 1572369"/>
                  <a:gd name="connsiteY1" fmla="*/ 722664 h 3233665"/>
                  <a:gd name="connsiteX2" fmla="*/ 1572369 w 1572369"/>
                  <a:gd name="connsiteY2" fmla="*/ 3233665 h 3233665"/>
                  <a:gd name="connsiteX3" fmla="*/ 1572369 w 1572369"/>
                  <a:gd name="connsiteY3" fmla="*/ 3233665 h 3233665"/>
                  <a:gd name="connsiteX4" fmla="*/ 960369 w 1572369"/>
                  <a:gd name="connsiteY4" fmla="*/ 3233665 h 3233665"/>
                  <a:gd name="connsiteX5" fmla="*/ 960369 w 1572369"/>
                  <a:gd name="connsiteY5" fmla="*/ 3233665 h 3233665"/>
                  <a:gd name="connsiteX6" fmla="*/ 832778 w 1572369"/>
                  <a:gd name="connsiteY6" fmla="*/ 1020376 h 3233665"/>
                  <a:gd name="connsiteX7" fmla="*/ 247102 w 1572369"/>
                  <a:gd name="connsiteY7" fmla="*/ 1412200 h 3233665"/>
                  <a:gd name="connsiteX8" fmla="*/ 405131 w 1572369"/>
                  <a:gd name="connsiteY8" fmla="*/ 1994 h 3233665"/>
                  <a:gd name="connsiteX0" fmla="*/ 405131 w 1572369"/>
                  <a:gd name="connsiteY0" fmla="*/ 1994 h 3233665"/>
                  <a:gd name="connsiteX1" fmla="*/ 1572369 w 1572369"/>
                  <a:gd name="connsiteY1" fmla="*/ 722664 h 3233665"/>
                  <a:gd name="connsiteX2" fmla="*/ 1572369 w 1572369"/>
                  <a:gd name="connsiteY2" fmla="*/ 3233665 h 3233665"/>
                  <a:gd name="connsiteX3" fmla="*/ 1572369 w 1572369"/>
                  <a:gd name="connsiteY3" fmla="*/ 3233665 h 3233665"/>
                  <a:gd name="connsiteX4" fmla="*/ 960369 w 1572369"/>
                  <a:gd name="connsiteY4" fmla="*/ 3233665 h 3233665"/>
                  <a:gd name="connsiteX5" fmla="*/ 960369 w 1572369"/>
                  <a:gd name="connsiteY5" fmla="*/ 3233665 h 3233665"/>
                  <a:gd name="connsiteX6" fmla="*/ 832778 w 1572369"/>
                  <a:gd name="connsiteY6" fmla="*/ 1020376 h 3233665"/>
                  <a:gd name="connsiteX7" fmla="*/ 247102 w 1572369"/>
                  <a:gd name="connsiteY7" fmla="*/ 1412200 h 3233665"/>
                  <a:gd name="connsiteX8" fmla="*/ 405131 w 1572369"/>
                  <a:gd name="connsiteY8" fmla="*/ 1994 h 3233665"/>
                  <a:gd name="connsiteX0" fmla="*/ 405131 w 1572369"/>
                  <a:gd name="connsiteY0" fmla="*/ 1994 h 3233665"/>
                  <a:gd name="connsiteX1" fmla="*/ 1572369 w 1572369"/>
                  <a:gd name="connsiteY1" fmla="*/ 722664 h 3233665"/>
                  <a:gd name="connsiteX2" fmla="*/ 1572369 w 1572369"/>
                  <a:gd name="connsiteY2" fmla="*/ 3233665 h 3233665"/>
                  <a:gd name="connsiteX3" fmla="*/ 1572369 w 1572369"/>
                  <a:gd name="connsiteY3" fmla="*/ 3233665 h 3233665"/>
                  <a:gd name="connsiteX4" fmla="*/ 960369 w 1572369"/>
                  <a:gd name="connsiteY4" fmla="*/ 3233665 h 3233665"/>
                  <a:gd name="connsiteX5" fmla="*/ 960369 w 1572369"/>
                  <a:gd name="connsiteY5" fmla="*/ 3233665 h 3233665"/>
                  <a:gd name="connsiteX6" fmla="*/ 832778 w 1572369"/>
                  <a:gd name="connsiteY6" fmla="*/ 1020376 h 3233665"/>
                  <a:gd name="connsiteX7" fmla="*/ 247102 w 1572369"/>
                  <a:gd name="connsiteY7" fmla="*/ 1412200 h 3233665"/>
                  <a:gd name="connsiteX8" fmla="*/ 405131 w 1572369"/>
                  <a:gd name="connsiteY8" fmla="*/ 1994 h 3233665"/>
                  <a:gd name="connsiteX0" fmla="*/ 405131 w 1572369"/>
                  <a:gd name="connsiteY0" fmla="*/ 1994 h 3233665"/>
                  <a:gd name="connsiteX1" fmla="*/ 1572369 w 1572369"/>
                  <a:gd name="connsiteY1" fmla="*/ 722664 h 3233665"/>
                  <a:gd name="connsiteX2" fmla="*/ 1572369 w 1572369"/>
                  <a:gd name="connsiteY2" fmla="*/ 3233665 h 3233665"/>
                  <a:gd name="connsiteX3" fmla="*/ 1572369 w 1572369"/>
                  <a:gd name="connsiteY3" fmla="*/ 3233665 h 3233665"/>
                  <a:gd name="connsiteX4" fmla="*/ 960369 w 1572369"/>
                  <a:gd name="connsiteY4" fmla="*/ 3233665 h 3233665"/>
                  <a:gd name="connsiteX5" fmla="*/ 960369 w 1572369"/>
                  <a:gd name="connsiteY5" fmla="*/ 3233665 h 3233665"/>
                  <a:gd name="connsiteX6" fmla="*/ 832778 w 1572369"/>
                  <a:gd name="connsiteY6" fmla="*/ 1020376 h 3233665"/>
                  <a:gd name="connsiteX7" fmla="*/ 247102 w 1572369"/>
                  <a:gd name="connsiteY7" fmla="*/ 1412200 h 3233665"/>
                  <a:gd name="connsiteX8" fmla="*/ 405131 w 1572369"/>
                  <a:gd name="connsiteY8" fmla="*/ 1994 h 3233665"/>
                  <a:gd name="connsiteX0" fmla="*/ 405131 w 1572369"/>
                  <a:gd name="connsiteY0" fmla="*/ 1994 h 3233665"/>
                  <a:gd name="connsiteX1" fmla="*/ 1572369 w 1572369"/>
                  <a:gd name="connsiteY1" fmla="*/ 722664 h 3233665"/>
                  <a:gd name="connsiteX2" fmla="*/ 1572369 w 1572369"/>
                  <a:gd name="connsiteY2" fmla="*/ 3233665 h 3233665"/>
                  <a:gd name="connsiteX3" fmla="*/ 1572369 w 1572369"/>
                  <a:gd name="connsiteY3" fmla="*/ 3233665 h 3233665"/>
                  <a:gd name="connsiteX4" fmla="*/ 960369 w 1572369"/>
                  <a:gd name="connsiteY4" fmla="*/ 3233665 h 3233665"/>
                  <a:gd name="connsiteX5" fmla="*/ 960369 w 1572369"/>
                  <a:gd name="connsiteY5" fmla="*/ 3233665 h 3233665"/>
                  <a:gd name="connsiteX6" fmla="*/ 832778 w 1572369"/>
                  <a:gd name="connsiteY6" fmla="*/ 1020376 h 3233665"/>
                  <a:gd name="connsiteX7" fmla="*/ 247102 w 1572369"/>
                  <a:gd name="connsiteY7" fmla="*/ 1412200 h 3233665"/>
                  <a:gd name="connsiteX8" fmla="*/ 405131 w 1572369"/>
                  <a:gd name="connsiteY8" fmla="*/ 1994 h 3233665"/>
                  <a:gd name="connsiteX0" fmla="*/ 405131 w 1572369"/>
                  <a:gd name="connsiteY0" fmla="*/ 1994 h 3233665"/>
                  <a:gd name="connsiteX1" fmla="*/ 1476676 w 1572369"/>
                  <a:gd name="connsiteY1" fmla="*/ 935315 h 3233665"/>
                  <a:gd name="connsiteX2" fmla="*/ 1572369 w 1572369"/>
                  <a:gd name="connsiteY2" fmla="*/ 3233665 h 3233665"/>
                  <a:gd name="connsiteX3" fmla="*/ 1572369 w 1572369"/>
                  <a:gd name="connsiteY3" fmla="*/ 3233665 h 3233665"/>
                  <a:gd name="connsiteX4" fmla="*/ 960369 w 1572369"/>
                  <a:gd name="connsiteY4" fmla="*/ 3233665 h 3233665"/>
                  <a:gd name="connsiteX5" fmla="*/ 960369 w 1572369"/>
                  <a:gd name="connsiteY5" fmla="*/ 3233665 h 3233665"/>
                  <a:gd name="connsiteX6" fmla="*/ 832778 w 1572369"/>
                  <a:gd name="connsiteY6" fmla="*/ 1020376 h 3233665"/>
                  <a:gd name="connsiteX7" fmla="*/ 247102 w 1572369"/>
                  <a:gd name="connsiteY7" fmla="*/ 1412200 h 3233665"/>
                  <a:gd name="connsiteX8" fmla="*/ 405131 w 1572369"/>
                  <a:gd name="connsiteY8" fmla="*/ 1994 h 3233665"/>
                  <a:gd name="connsiteX0" fmla="*/ 405131 w 1572369"/>
                  <a:gd name="connsiteY0" fmla="*/ 1994 h 3233665"/>
                  <a:gd name="connsiteX1" fmla="*/ 1476676 w 1572369"/>
                  <a:gd name="connsiteY1" fmla="*/ 935315 h 3233665"/>
                  <a:gd name="connsiteX2" fmla="*/ 1572369 w 1572369"/>
                  <a:gd name="connsiteY2" fmla="*/ 3233665 h 3233665"/>
                  <a:gd name="connsiteX3" fmla="*/ 1572369 w 1572369"/>
                  <a:gd name="connsiteY3" fmla="*/ 3233665 h 3233665"/>
                  <a:gd name="connsiteX4" fmla="*/ 960369 w 1572369"/>
                  <a:gd name="connsiteY4" fmla="*/ 3233665 h 3233665"/>
                  <a:gd name="connsiteX5" fmla="*/ 960369 w 1572369"/>
                  <a:gd name="connsiteY5" fmla="*/ 3233665 h 3233665"/>
                  <a:gd name="connsiteX6" fmla="*/ 832778 w 1572369"/>
                  <a:gd name="connsiteY6" fmla="*/ 1020376 h 3233665"/>
                  <a:gd name="connsiteX7" fmla="*/ 247102 w 1572369"/>
                  <a:gd name="connsiteY7" fmla="*/ 1412200 h 3233665"/>
                  <a:gd name="connsiteX8" fmla="*/ 405131 w 1572369"/>
                  <a:gd name="connsiteY8" fmla="*/ 1994 h 3233665"/>
                  <a:gd name="connsiteX0" fmla="*/ 454087 w 1557530"/>
                  <a:gd name="connsiteY0" fmla="*/ 2221 h 3138199"/>
                  <a:gd name="connsiteX1" fmla="*/ 1461837 w 1557530"/>
                  <a:gd name="connsiteY1" fmla="*/ 839849 h 3138199"/>
                  <a:gd name="connsiteX2" fmla="*/ 1557530 w 1557530"/>
                  <a:gd name="connsiteY2" fmla="*/ 3138199 h 3138199"/>
                  <a:gd name="connsiteX3" fmla="*/ 1557530 w 1557530"/>
                  <a:gd name="connsiteY3" fmla="*/ 3138199 h 3138199"/>
                  <a:gd name="connsiteX4" fmla="*/ 945530 w 1557530"/>
                  <a:gd name="connsiteY4" fmla="*/ 3138199 h 3138199"/>
                  <a:gd name="connsiteX5" fmla="*/ 945530 w 1557530"/>
                  <a:gd name="connsiteY5" fmla="*/ 3138199 h 3138199"/>
                  <a:gd name="connsiteX6" fmla="*/ 817939 w 1557530"/>
                  <a:gd name="connsiteY6" fmla="*/ 924910 h 3138199"/>
                  <a:gd name="connsiteX7" fmla="*/ 232263 w 1557530"/>
                  <a:gd name="connsiteY7" fmla="*/ 1316734 h 3138199"/>
                  <a:gd name="connsiteX8" fmla="*/ 454087 w 1557530"/>
                  <a:gd name="connsiteY8" fmla="*/ 2221 h 3138199"/>
                  <a:gd name="connsiteX0" fmla="*/ 458217 w 1561660"/>
                  <a:gd name="connsiteY0" fmla="*/ 54 h 3136032"/>
                  <a:gd name="connsiteX1" fmla="*/ 1465967 w 1561660"/>
                  <a:gd name="connsiteY1" fmla="*/ 837682 h 3136032"/>
                  <a:gd name="connsiteX2" fmla="*/ 1561660 w 1561660"/>
                  <a:gd name="connsiteY2" fmla="*/ 3136032 h 3136032"/>
                  <a:gd name="connsiteX3" fmla="*/ 1561660 w 1561660"/>
                  <a:gd name="connsiteY3" fmla="*/ 3136032 h 3136032"/>
                  <a:gd name="connsiteX4" fmla="*/ 949660 w 1561660"/>
                  <a:gd name="connsiteY4" fmla="*/ 3136032 h 3136032"/>
                  <a:gd name="connsiteX5" fmla="*/ 949660 w 1561660"/>
                  <a:gd name="connsiteY5" fmla="*/ 3136032 h 3136032"/>
                  <a:gd name="connsiteX6" fmla="*/ 822069 w 1561660"/>
                  <a:gd name="connsiteY6" fmla="*/ 922743 h 3136032"/>
                  <a:gd name="connsiteX7" fmla="*/ 236393 w 1561660"/>
                  <a:gd name="connsiteY7" fmla="*/ 1314567 h 3136032"/>
                  <a:gd name="connsiteX8" fmla="*/ 458217 w 1561660"/>
                  <a:gd name="connsiteY8" fmla="*/ 54 h 3136032"/>
                  <a:gd name="connsiteX0" fmla="*/ 458217 w 1561660"/>
                  <a:gd name="connsiteY0" fmla="*/ 53790 h 3189768"/>
                  <a:gd name="connsiteX1" fmla="*/ 1465967 w 1561660"/>
                  <a:gd name="connsiteY1" fmla="*/ 891418 h 3189768"/>
                  <a:gd name="connsiteX2" fmla="*/ 1561660 w 1561660"/>
                  <a:gd name="connsiteY2" fmla="*/ 3189768 h 3189768"/>
                  <a:gd name="connsiteX3" fmla="*/ 1561660 w 1561660"/>
                  <a:gd name="connsiteY3" fmla="*/ 3189768 h 3189768"/>
                  <a:gd name="connsiteX4" fmla="*/ 949660 w 1561660"/>
                  <a:gd name="connsiteY4" fmla="*/ 3189768 h 3189768"/>
                  <a:gd name="connsiteX5" fmla="*/ 949660 w 1561660"/>
                  <a:gd name="connsiteY5" fmla="*/ 3189768 h 3189768"/>
                  <a:gd name="connsiteX6" fmla="*/ 822069 w 1561660"/>
                  <a:gd name="connsiteY6" fmla="*/ 976479 h 3189768"/>
                  <a:gd name="connsiteX7" fmla="*/ 236393 w 1561660"/>
                  <a:gd name="connsiteY7" fmla="*/ 1368303 h 3189768"/>
                  <a:gd name="connsiteX8" fmla="*/ 458217 w 1561660"/>
                  <a:gd name="connsiteY8" fmla="*/ 53790 h 3189768"/>
                  <a:gd name="connsiteX0" fmla="*/ 473561 w 1577004"/>
                  <a:gd name="connsiteY0" fmla="*/ 53790 h 3189768"/>
                  <a:gd name="connsiteX1" fmla="*/ 1481311 w 1577004"/>
                  <a:gd name="connsiteY1" fmla="*/ 891418 h 3189768"/>
                  <a:gd name="connsiteX2" fmla="*/ 1577004 w 1577004"/>
                  <a:gd name="connsiteY2" fmla="*/ 3189768 h 3189768"/>
                  <a:gd name="connsiteX3" fmla="*/ 1577004 w 1577004"/>
                  <a:gd name="connsiteY3" fmla="*/ 3189768 h 3189768"/>
                  <a:gd name="connsiteX4" fmla="*/ 965004 w 1577004"/>
                  <a:gd name="connsiteY4" fmla="*/ 3189768 h 3189768"/>
                  <a:gd name="connsiteX5" fmla="*/ 965004 w 1577004"/>
                  <a:gd name="connsiteY5" fmla="*/ 3189768 h 3189768"/>
                  <a:gd name="connsiteX6" fmla="*/ 837413 w 1577004"/>
                  <a:gd name="connsiteY6" fmla="*/ 976479 h 3189768"/>
                  <a:gd name="connsiteX7" fmla="*/ 251737 w 1577004"/>
                  <a:gd name="connsiteY7" fmla="*/ 1368303 h 3189768"/>
                  <a:gd name="connsiteX8" fmla="*/ 473561 w 1577004"/>
                  <a:gd name="connsiteY8" fmla="*/ 53790 h 3189768"/>
                  <a:gd name="connsiteX0" fmla="*/ 473561 w 1577004"/>
                  <a:gd name="connsiteY0" fmla="*/ 46232 h 3182210"/>
                  <a:gd name="connsiteX1" fmla="*/ 1481311 w 1577004"/>
                  <a:gd name="connsiteY1" fmla="*/ 883860 h 3182210"/>
                  <a:gd name="connsiteX2" fmla="*/ 1577004 w 1577004"/>
                  <a:gd name="connsiteY2" fmla="*/ 3182210 h 3182210"/>
                  <a:gd name="connsiteX3" fmla="*/ 1577004 w 1577004"/>
                  <a:gd name="connsiteY3" fmla="*/ 3182210 h 3182210"/>
                  <a:gd name="connsiteX4" fmla="*/ 965004 w 1577004"/>
                  <a:gd name="connsiteY4" fmla="*/ 3182210 h 3182210"/>
                  <a:gd name="connsiteX5" fmla="*/ 965004 w 1577004"/>
                  <a:gd name="connsiteY5" fmla="*/ 3182210 h 3182210"/>
                  <a:gd name="connsiteX6" fmla="*/ 837413 w 1577004"/>
                  <a:gd name="connsiteY6" fmla="*/ 968921 h 3182210"/>
                  <a:gd name="connsiteX7" fmla="*/ 251737 w 1577004"/>
                  <a:gd name="connsiteY7" fmla="*/ 1360745 h 3182210"/>
                  <a:gd name="connsiteX8" fmla="*/ 473561 w 1577004"/>
                  <a:gd name="connsiteY8" fmla="*/ 46232 h 3182210"/>
                  <a:gd name="connsiteX0" fmla="*/ 473561 w 1577004"/>
                  <a:gd name="connsiteY0" fmla="*/ 77283 h 3213261"/>
                  <a:gd name="connsiteX1" fmla="*/ 1336258 w 1577004"/>
                  <a:gd name="connsiteY1" fmla="*/ 232848 h 3213261"/>
                  <a:gd name="connsiteX2" fmla="*/ 1481311 w 1577004"/>
                  <a:gd name="connsiteY2" fmla="*/ 914911 h 3213261"/>
                  <a:gd name="connsiteX3" fmla="*/ 1577004 w 1577004"/>
                  <a:gd name="connsiteY3" fmla="*/ 3213261 h 3213261"/>
                  <a:gd name="connsiteX4" fmla="*/ 1577004 w 1577004"/>
                  <a:gd name="connsiteY4" fmla="*/ 3213261 h 3213261"/>
                  <a:gd name="connsiteX5" fmla="*/ 965004 w 1577004"/>
                  <a:gd name="connsiteY5" fmla="*/ 3213261 h 3213261"/>
                  <a:gd name="connsiteX6" fmla="*/ 965004 w 1577004"/>
                  <a:gd name="connsiteY6" fmla="*/ 3213261 h 3213261"/>
                  <a:gd name="connsiteX7" fmla="*/ 837413 w 1577004"/>
                  <a:gd name="connsiteY7" fmla="*/ 999972 h 3213261"/>
                  <a:gd name="connsiteX8" fmla="*/ 251737 w 1577004"/>
                  <a:gd name="connsiteY8" fmla="*/ 1391796 h 3213261"/>
                  <a:gd name="connsiteX9" fmla="*/ 473561 w 1577004"/>
                  <a:gd name="connsiteY9" fmla="*/ 77283 h 3213261"/>
                  <a:gd name="connsiteX0" fmla="*/ 473561 w 1577004"/>
                  <a:gd name="connsiteY0" fmla="*/ 75189 h 3211167"/>
                  <a:gd name="connsiteX1" fmla="*/ 1336258 w 1577004"/>
                  <a:gd name="connsiteY1" fmla="*/ 241387 h 3211167"/>
                  <a:gd name="connsiteX2" fmla="*/ 1481311 w 1577004"/>
                  <a:gd name="connsiteY2" fmla="*/ 912817 h 3211167"/>
                  <a:gd name="connsiteX3" fmla="*/ 1577004 w 1577004"/>
                  <a:gd name="connsiteY3" fmla="*/ 3211167 h 3211167"/>
                  <a:gd name="connsiteX4" fmla="*/ 1577004 w 1577004"/>
                  <a:gd name="connsiteY4" fmla="*/ 3211167 h 3211167"/>
                  <a:gd name="connsiteX5" fmla="*/ 965004 w 1577004"/>
                  <a:gd name="connsiteY5" fmla="*/ 3211167 h 3211167"/>
                  <a:gd name="connsiteX6" fmla="*/ 965004 w 1577004"/>
                  <a:gd name="connsiteY6" fmla="*/ 3211167 h 3211167"/>
                  <a:gd name="connsiteX7" fmla="*/ 837413 w 1577004"/>
                  <a:gd name="connsiteY7" fmla="*/ 997878 h 3211167"/>
                  <a:gd name="connsiteX8" fmla="*/ 251737 w 1577004"/>
                  <a:gd name="connsiteY8" fmla="*/ 1389702 h 3211167"/>
                  <a:gd name="connsiteX9" fmla="*/ 473561 w 1577004"/>
                  <a:gd name="connsiteY9" fmla="*/ 75189 h 3211167"/>
                  <a:gd name="connsiteX0" fmla="*/ 473561 w 1577004"/>
                  <a:gd name="connsiteY0" fmla="*/ 75189 h 3211167"/>
                  <a:gd name="connsiteX1" fmla="*/ 1336258 w 1577004"/>
                  <a:gd name="connsiteY1" fmla="*/ 241387 h 3211167"/>
                  <a:gd name="connsiteX2" fmla="*/ 1368156 w 1577004"/>
                  <a:gd name="connsiteY2" fmla="*/ 294550 h 3211167"/>
                  <a:gd name="connsiteX3" fmla="*/ 1481311 w 1577004"/>
                  <a:gd name="connsiteY3" fmla="*/ 912817 h 3211167"/>
                  <a:gd name="connsiteX4" fmla="*/ 1577004 w 1577004"/>
                  <a:gd name="connsiteY4" fmla="*/ 3211167 h 3211167"/>
                  <a:gd name="connsiteX5" fmla="*/ 1577004 w 1577004"/>
                  <a:gd name="connsiteY5" fmla="*/ 3211167 h 3211167"/>
                  <a:gd name="connsiteX6" fmla="*/ 965004 w 1577004"/>
                  <a:gd name="connsiteY6" fmla="*/ 3211167 h 3211167"/>
                  <a:gd name="connsiteX7" fmla="*/ 965004 w 1577004"/>
                  <a:gd name="connsiteY7" fmla="*/ 3211167 h 3211167"/>
                  <a:gd name="connsiteX8" fmla="*/ 837413 w 1577004"/>
                  <a:gd name="connsiteY8" fmla="*/ 997878 h 3211167"/>
                  <a:gd name="connsiteX9" fmla="*/ 251737 w 1577004"/>
                  <a:gd name="connsiteY9" fmla="*/ 1389702 h 3211167"/>
                  <a:gd name="connsiteX10" fmla="*/ 473561 w 1577004"/>
                  <a:gd name="connsiteY10" fmla="*/ 75189 h 3211167"/>
                  <a:gd name="connsiteX0" fmla="*/ 473561 w 1577004"/>
                  <a:gd name="connsiteY0" fmla="*/ 75189 h 3211167"/>
                  <a:gd name="connsiteX1" fmla="*/ 1336258 w 1577004"/>
                  <a:gd name="connsiteY1" fmla="*/ 241387 h 3211167"/>
                  <a:gd name="connsiteX2" fmla="*/ 1368156 w 1577004"/>
                  <a:gd name="connsiteY2" fmla="*/ 294550 h 3211167"/>
                  <a:gd name="connsiteX3" fmla="*/ 1481311 w 1577004"/>
                  <a:gd name="connsiteY3" fmla="*/ 912817 h 3211167"/>
                  <a:gd name="connsiteX4" fmla="*/ 1577004 w 1577004"/>
                  <a:gd name="connsiteY4" fmla="*/ 3211167 h 3211167"/>
                  <a:gd name="connsiteX5" fmla="*/ 1577004 w 1577004"/>
                  <a:gd name="connsiteY5" fmla="*/ 3211167 h 3211167"/>
                  <a:gd name="connsiteX6" fmla="*/ 965004 w 1577004"/>
                  <a:gd name="connsiteY6" fmla="*/ 3211167 h 3211167"/>
                  <a:gd name="connsiteX7" fmla="*/ 965004 w 1577004"/>
                  <a:gd name="connsiteY7" fmla="*/ 3211167 h 3211167"/>
                  <a:gd name="connsiteX8" fmla="*/ 837413 w 1577004"/>
                  <a:gd name="connsiteY8" fmla="*/ 997878 h 3211167"/>
                  <a:gd name="connsiteX9" fmla="*/ 251737 w 1577004"/>
                  <a:gd name="connsiteY9" fmla="*/ 1389702 h 3211167"/>
                  <a:gd name="connsiteX10" fmla="*/ 473561 w 1577004"/>
                  <a:gd name="connsiteY10" fmla="*/ 75189 h 3211167"/>
                  <a:gd name="connsiteX0" fmla="*/ 473561 w 1577004"/>
                  <a:gd name="connsiteY0" fmla="*/ 75189 h 3211167"/>
                  <a:gd name="connsiteX1" fmla="*/ 1336258 w 1577004"/>
                  <a:gd name="connsiteY1" fmla="*/ 241387 h 3211167"/>
                  <a:gd name="connsiteX2" fmla="*/ 1481311 w 1577004"/>
                  <a:gd name="connsiteY2" fmla="*/ 912817 h 3211167"/>
                  <a:gd name="connsiteX3" fmla="*/ 1577004 w 1577004"/>
                  <a:gd name="connsiteY3" fmla="*/ 3211167 h 3211167"/>
                  <a:gd name="connsiteX4" fmla="*/ 1577004 w 1577004"/>
                  <a:gd name="connsiteY4" fmla="*/ 3211167 h 3211167"/>
                  <a:gd name="connsiteX5" fmla="*/ 965004 w 1577004"/>
                  <a:gd name="connsiteY5" fmla="*/ 3211167 h 3211167"/>
                  <a:gd name="connsiteX6" fmla="*/ 965004 w 1577004"/>
                  <a:gd name="connsiteY6" fmla="*/ 3211167 h 3211167"/>
                  <a:gd name="connsiteX7" fmla="*/ 837413 w 1577004"/>
                  <a:gd name="connsiteY7" fmla="*/ 997878 h 3211167"/>
                  <a:gd name="connsiteX8" fmla="*/ 251737 w 1577004"/>
                  <a:gd name="connsiteY8" fmla="*/ 1389702 h 3211167"/>
                  <a:gd name="connsiteX9" fmla="*/ 473561 w 1577004"/>
                  <a:gd name="connsiteY9" fmla="*/ 75189 h 3211167"/>
                  <a:gd name="connsiteX0" fmla="*/ 473561 w 1577004"/>
                  <a:gd name="connsiteY0" fmla="*/ 75189 h 3211167"/>
                  <a:gd name="connsiteX1" fmla="*/ 1336258 w 1577004"/>
                  <a:gd name="connsiteY1" fmla="*/ 241387 h 3211167"/>
                  <a:gd name="connsiteX2" fmla="*/ 1481311 w 1577004"/>
                  <a:gd name="connsiteY2" fmla="*/ 912817 h 3211167"/>
                  <a:gd name="connsiteX3" fmla="*/ 1577004 w 1577004"/>
                  <a:gd name="connsiteY3" fmla="*/ 3211167 h 3211167"/>
                  <a:gd name="connsiteX4" fmla="*/ 1577004 w 1577004"/>
                  <a:gd name="connsiteY4" fmla="*/ 3211167 h 3211167"/>
                  <a:gd name="connsiteX5" fmla="*/ 965004 w 1577004"/>
                  <a:gd name="connsiteY5" fmla="*/ 3211167 h 3211167"/>
                  <a:gd name="connsiteX6" fmla="*/ 965004 w 1577004"/>
                  <a:gd name="connsiteY6" fmla="*/ 3211167 h 3211167"/>
                  <a:gd name="connsiteX7" fmla="*/ 837413 w 1577004"/>
                  <a:gd name="connsiteY7" fmla="*/ 997878 h 3211167"/>
                  <a:gd name="connsiteX8" fmla="*/ 251737 w 1577004"/>
                  <a:gd name="connsiteY8" fmla="*/ 1389702 h 3211167"/>
                  <a:gd name="connsiteX9" fmla="*/ 473561 w 1577004"/>
                  <a:gd name="connsiteY9" fmla="*/ 75189 h 3211167"/>
                  <a:gd name="connsiteX0" fmla="*/ 473561 w 1577004"/>
                  <a:gd name="connsiteY0" fmla="*/ 75189 h 3211167"/>
                  <a:gd name="connsiteX1" fmla="*/ 1336258 w 1577004"/>
                  <a:gd name="connsiteY1" fmla="*/ 241387 h 3211167"/>
                  <a:gd name="connsiteX2" fmla="*/ 1481311 w 1577004"/>
                  <a:gd name="connsiteY2" fmla="*/ 912817 h 3211167"/>
                  <a:gd name="connsiteX3" fmla="*/ 1577004 w 1577004"/>
                  <a:gd name="connsiteY3" fmla="*/ 3211167 h 3211167"/>
                  <a:gd name="connsiteX4" fmla="*/ 1577004 w 1577004"/>
                  <a:gd name="connsiteY4" fmla="*/ 3211167 h 3211167"/>
                  <a:gd name="connsiteX5" fmla="*/ 965004 w 1577004"/>
                  <a:gd name="connsiteY5" fmla="*/ 3211167 h 3211167"/>
                  <a:gd name="connsiteX6" fmla="*/ 965004 w 1577004"/>
                  <a:gd name="connsiteY6" fmla="*/ 3211167 h 3211167"/>
                  <a:gd name="connsiteX7" fmla="*/ 837413 w 1577004"/>
                  <a:gd name="connsiteY7" fmla="*/ 997878 h 3211167"/>
                  <a:gd name="connsiteX8" fmla="*/ 251737 w 1577004"/>
                  <a:gd name="connsiteY8" fmla="*/ 1389702 h 3211167"/>
                  <a:gd name="connsiteX9" fmla="*/ 473561 w 1577004"/>
                  <a:gd name="connsiteY9" fmla="*/ 75189 h 3211167"/>
                  <a:gd name="connsiteX0" fmla="*/ 473561 w 1577004"/>
                  <a:gd name="connsiteY0" fmla="*/ 10211 h 3146189"/>
                  <a:gd name="connsiteX1" fmla="*/ 1481311 w 1577004"/>
                  <a:gd name="connsiteY1" fmla="*/ 847839 h 3146189"/>
                  <a:gd name="connsiteX2" fmla="*/ 1577004 w 1577004"/>
                  <a:gd name="connsiteY2" fmla="*/ 3146189 h 3146189"/>
                  <a:gd name="connsiteX3" fmla="*/ 1577004 w 1577004"/>
                  <a:gd name="connsiteY3" fmla="*/ 3146189 h 3146189"/>
                  <a:gd name="connsiteX4" fmla="*/ 965004 w 1577004"/>
                  <a:gd name="connsiteY4" fmla="*/ 3146189 h 3146189"/>
                  <a:gd name="connsiteX5" fmla="*/ 965004 w 1577004"/>
                  <a:gd name="connsiteY5" fmla="*/ 3146189 h 3146189"/>
                  <a:gd name="connsiteX6" fmla="*/ 837413 w 1577004"/>
                  <a:gd name="connsiteY6" fmla="*/ 932900 h 3146189"/>
                  <a:gd name="connsiteX7" fmla="*/ 251737 w 1577004"/>
                  <a:gd name="connsiteY7" fmla="*/ 1324724 h 3146189"/>
                  <a:gd name="connsiteX8" fmla="*/ 473561 w 1577004"/>
                  <a:gd name="connsiteY8" fmla="*/ 10211 h 3146189"/>
                  <a:gd name="connsiteX0" fmla="*/ 473561 w 1577004"/>
                  <a:gd name="connsiteY0" fmla="*/ 81744 h 3217722"/>
                  <a:gd name="connsiteX1" fmla="*/ 1481311 w 1577004"/>
                  <a:gd name="connsiteY1" fmla="*/ 919372 h 3217722"/>
                  <a:gd name="connsiteX2" fmla="*/ 1577004 w 1577004"/>
                  <a:gd name="connsiteY2" fmla="*/ 3217722 h 3217722"/>
                  <a:gd name="connsiteX3" fmla="*/ 1577004 w 1577004"/>
                  <a:gd name="connsiteY3" fmla="*/ 3217722 h 3217722"/>
                  <a:gd name="connsiteX4" fmla="*/ 965004 w 1577004"/>
                  <a:gd name="connsiteY4" fmla="*/ 3217722 h 3217722"/>
                  <a:gd name="connsiteX5" fmla="*/ 965004 w 1577004"/>
                  <a:gd name="connsiteY5" fmla="*/ 3217722 h 3217722"/>
                  <a:gd name="connsiteX6" fmla="*/ 837413 w 1577004"/>
                  <a:gd name="connsiteY6" fmla="*/ 1004433 h 3217722"/>
                  <a:gd name="connsiteX7" fmla="*/ 251737 w 1577004"/>
                  <a:gd name="connsiteY7" fmla="*/ 1396257 h 3217722"/>
                  <a:gd name="connsiteX8" fmla="*/ 473561 w 1577004"/>
                  <a:gd name="connsiteY8" fmla="*/ 81744 h 3217722"/>
                  <a:gd name="connsiteX0" fmla="*/ 473561 w 1577004"/>
                  <a:gd name="connsiteY0" fmla="*/ 81744 h 3217722"/>
                  <a:gd name="connsiteX1" fmla="*/ 1481311 w 1577004"/>
                  <a:gd name="connsiteY1" fmla="*/ 919372 h 3217722"/>
                  <a:gd name="connsiteX2" fmla="*/ 1577004 w 1577004"/>
                  <a:gd name="connsiteY2" fmla="*/ 3217722 h 3217722"/>
                  <a:gd name="connsiteX3" fmla="*/ 1577004 w 1577004"/>
                  <a:gd name="connsiteY3" fmla="*/ 3217722 h 3217722"/>
                  <a:gd name="connsiteX4" fmla="*/ 965004 w 1577004"/>
                  <a:gd name="connsiteY4" fmla="*/ 3217722 h 3217722"/>
                  <a:gd name="connsiteX5" fmla="*/ 965004 w 1577004"/>
                  <a:gd name="connsiteY5" fmla="*/ 3217722 h 3217722"/>
                  <a:gd name="connsiteX6" fmla="*/ 879944 w 1577004"/>
                  <a:gd name="connsiteY6" fmla="*/ 1068228 h 3217722"/>
                  <a:gd name="connsiteX7" fmla="*/ 251737 w 1577004"/>
                  <a:gd name="connsiteY7" fmla="*/ 1396257 h 3217722"/>
                  <a:gd name="connsiteX8" fmla="*/ 473561 w 1577004"/>
                  <a:gd name="connsiteY8" fmla="*/ 81744 h 3217722"/>
                  <a:gd name="connsiteX0" fmla="*/ 473561 w 1577004"/>
                  <a:gd name="connsiteY0" fmla="*/ 81744 h 3217722"/>
                  <a:gd name="connsiteX1" fmla="*/ 1481311 w 1577004"/>
                  <a:gd name="connsiteY1" fmla="*/ 919372 h 3217722"/>
                  <a:gd name="connsiteX2" fmla="*/ 1577004 w 1577004"/>
                  <a:gd name="connsiteY2" fmla="*/ 3217722 h 3217722"/>
                  <a:gd name="connsiteX3" fmla="*/ 1577004 w 1577004"/>
                  <a:gd name="connsiteY3" fmla="*/ 3217722 h 3217722"/>
                  <a:gd name="connsiteX4" fmla="*/ 965004 w 1577004"/>
                  <a:gd name="connsiteY4" fmla="*/ 3217722 h 3217722"/>
                  <a:gd name="connsiteX5" fmla="*/ 965004 w 1577004"/>
                  <a:gd name="connsiteY5" fmla="*/ 3217722 h 3217722"/>
                  <a:gd name="connsiteX6" fmla="*/ 879944 w 1577004"/>
                  <a:gd name="connsiteY6" fmla="*/ 1068228 h 3217722"/>
                  <a:gd name="connsiteX7" fmla="*/ 251737 w 1577004"/>
                  <a:gd name="connsiteY7" fmla="*/ 1396257 h 3217722"/>
                  <a:gd name="connsiteX8" fmla="*/ 473561 w 1577004"/>
                  <a:gd name="connsiteY8" fmla="*/ 81744 h 3217722"/>
                  <a:gd name="connsiteX0" fmla="*/ 473561 w 1577004"/>
                  <a:gd name="connsiteY0" fmla="*/ 81744 h 3217722"/>
                  <a:gd name="connsiteX1" fmla="*/ 1481311 w 1577004"/>
                  <a:gd name="connsiteY1" fmla="*/ 919372 h 3217722"/>
                  <a:gd name="connsiteX2" fmla="*/ 1577004 w 1577004"/>
                  <a:gd name="connsiteY2" fmla="*/ 3217722 h 3217722"/>
                  <a:gd name="connsiteX3" fmla="*/ 1577004 w 1577004"/>
                  <a:gd name="connsiteY3" fmla="*/ 3217722 h 3217722"/>
                  <a:gd name="connsiteX4" fmla="*/ 965004 w 1577004"/>
                  <a:gd name="connsiteY4" fmla="*/ 3217722 h 3217722"/>
                  <a:gd name="connsiteX5" fmla="*/ 965004 w 1577004"/>
                  <a:gd name="connsiteY5" fmla="*/ 3217722 h 3217722"/>
                  <a:gd name="connsiteX6" fmla="*/ 879944 w 1577004"/>
                  <a:gd name="connsiteY6" fmla="*/ 1068228 h 3217722"/>
                  <a:gd name="connsiteX7" fmla="*/ 251737 w 1577004"/>
                  <a:gd name="connsiteY7" fmla="*/ 1396257 h 3217722"/>
                  <a:gd name="connsiteX8" fmla="*/ 473561 w 1577004"/>
                  <a:gd name="connsiteY8" fmla="*/ 81744 h 3217722"/>
                  <a:gd name="connsiteX0" fmla="*/ 473561 w 1577004"/>
                  <a:gd name="connsiteY0" fmla="*/ 81744 h 3217722"/>
                  <a:gd name="connsiteX1" fmla="*/ 1481311 w 1577004"/>
                  <a:gd name="connsiteY1" fmla="*/ 919372 h 3217722"/>
                  <a:gd name="connsiteX2" fmla="*/ 1538277 w 1577004"/>
                  <a:gd name="connsiteY2" fmla="*/ 960324 h 3217722"/>
                  <a:gd name="connsiteX3" fmla="*/ 1577004 w 1577004"/>
                  <a:gd name="connsiteY3" fmla="*/ 3217722 h 3217722"/>
                  <a:gd name="connsiteX4" fmla="*/ 1577004 w 1577004"/>
                  <a:gd name="connsiteY4" fmla="*/ 3217722 h 3217722"/>
                  <a:gd name="connsiteX5" fmla="*/ 965004 w 1577004"/>
                  <a:gd name="connsiteY5" fmla="*/ 3217722 h 3217722"/>
                  <a:gd name="connsiteX6" fmla="*/ 965004 w 1577004"/>
                  <a:gd name="connsiteY6" fmla="*/ 3217722 h 3217722"/>
                  <a:gd name="connsiteX7" fmla="*/ 879944 w 1577004"/>
                  <a:gd name="connsiteY7" fmla="*/ 1068228 h 3217722"/>
                  <a:gd name="connsiteX8" fmla="*/ 251737 w 1577004"/>
                  <a:gd name="connsiteY8" fmla="*/ 1396257 h 3217722"/>
                  <a:gd name="connsiteX9" fmla="*/ 473561 w 1577004"/>
                  <a:gd name="connsiteY9" fmla="*/ 81744 h 3217722"/>
                  <a:gd name="connsiteX0" fmla="*/ 473561 w 1577004"/>
                  <a:gd name="connsiteY0" fmla="*/ 88256 h 3224234"/>
                  <a:gd name="connsiteX1" fmla="*/ 1481311 w 1577004"/>
                  <a:gd name="connsiteY1" fmla="*/ 904619 h 3224234"/>
                  <a:gd name="connsiteX2" fmla="*/ 1538277 w 1577004"/>
                  <a:gd name="connsiteY2" fmla="*/ 966836 h 3224234"/>
                  <a:gd name="connsiteX3" fmla="*/ 1577004 w 1577004"/>
                  <a:gd name="connsiteY3" fmla="*/ 3224234 h 3224234"/>
                  <a:gd name="connsiteX4" fmla="*/ 1577004 w 1577004"/>
                  <a:gd name="connsiteY4" fmla="*/ 3224234 h 3224234"/>
                  <a:gd name="connsiteX5" fmla="*/ 965004 w 1577004"/>
                  <a:gd name="connsiteY5" fmla="*/ 3224234 h 3224234"/>
                  <a:gd name="connsiteX6" fmla="*/ 965004 w 1577004"/>
                  <a:gd name="connsiteY6" fmla="*/ 3224234 h 3224234"/>
                  <a:gd name="connsiteX7" fmla="*/ 879944 w 1577004"/>
                  <a:gd name="connsiteY7" fmla="*/ 1074740 h 3224234"/>
                  <a:gd name="connsiteX8" fmla="*/ 251737 w 1577004"/>
                  <a:gd name="connsiteY8" fmla="*/ 1402769 h 3224234"/>
                  <a:gd name="connsiteX9" fmla="*/ 473561 w 1577004"/>
                  <a:gd name="connsiteY9" fmla="*/ 88256 h 3224234"/>
                  <a:gd name="connsiteX0" fmla="*/ 473561 w 1577004"/>
                  <a:gd name="connsiteY0" fmla="*/ 88256 h 3224234"/>
                  <a:gd name="connsiteX1" fmla="*/ 1481311 w 1577004"/>
                  <a:gd name="connsiteY1" fmla="*/ 904619 h 3224234"/>
                  <a:gd name="connsiteX2" fmla="*/ 1538277 w 1577004"/>
                  <a:gd name="connsiteY2" fmla="*/ 966836 h 3224234"/>
                  <a:gd name="connsiteX3" fmla="*/ 1577004 w 1577004"/>
                  <a:gd name="connsiteY3" fmla="*/ 3224234 h 3224234"/>
                  <a:gd name="connsiteX4" fmla="*/ 1577004 w 1577004"/>
                  <a:gd name="connsiteY4" fmla="*/ 3224234 h 3224234"/>
                  <a:gd name="connsiteX5" fmla="*/ 965004 w 1577004"/>
                  <a:gd name="connsiteY5" fmla="*/ 3224234 h 3224234"/>
                  <a:gd name="connsiteX6" fmla="*/ 965004 w 1577004"/>
                  <a:gd name="connsiteY6" fmla="*/ 3224234 h 3224234"/>
                  <a:gd name="connsiteX7" fmla="*/ 879944 w 1577004"/>
                  <a:gd name="connsiteY7" fmla="*/ 1074740 h 3224234"/>
                  <a:gd name="connsiteX8" fmla="*/ 251737 w 1577004"/>
                  <a:gd name="connsiteY8" fmla="*/ 1402769 h 3224234"/>
                  <a:gd name="connsiteX9" fmla="*/ 473561 w 1577004"/>
                  <a:gd name="connsiteY9" fmla="*/ 88256 h 3224234"/>
                  <a:gd name="connsiteX0" fmla="*/ 473561 w 1577004"/>
                  <a:gd name="connsiteY0" fmla="*/ 8062 h 3144040"/>
                  <a:gd name="connsiteX1" fmla="*/ 1538277 w 1577004"/>
                  <a:gd name="connsiteY1" fmla="*/ 886642 h 3144040"/>
                  <a:gd name="connsiteX2" fmla="*/ 1577004 w 1577004"/>
                  <a:gd name="connsiteY2" fmla="*/ 3144040 h 3144040"/>
                  <a:gd name="connsiteX3" fmla="*/ 1577004 w 1577004"/>
                  <a:gd name="connsiteY3" fmla="*/ 3144040 h 3144040"/>
                  <a:gd name="connsiteX4" fmla="*/ 965004 w 1577004"/>
                  <a:gd name="connsiteY4" fmla="*/ 3144040 h 3144040"/>
                  <a:gd name="connsiteX5" fmla="*/ 965004 w 1577004"/>
                  <a:gd name="connsiteY5" fmla="*/ 3144040 h 3144040"/>
                  <a:gd name="connsiteX6" fmla="*/ 879944 w 1577004"/>
                  <a:gd name="connsiteY6" fmla="*/ 994546 h 3144040"/>
                  <a:gd name="connsiteX7" fmla="*/ 251737 w 1577004"/>
                  <a:gd name="connsiteY7" fmla="*/ 1322575 h 3144040"/>
                  <a:gd name="connsiteX8" fmla="*/ 473561 w 1577004"/>
                  <a:gd name="connsiteY8" fmla="*/ 8062 h 3144040"/>
                  <a:gd name="connsiteX0" fmla="*/ 473561 w 1577004"/>
                  <a:gd name="connsiteY0" fmla="*/ 16144 h 3152122"/>
                  <a:gd name="connsiteX1" fmla="*/ 1538277 w 1577004"/>
                  <a:gd name="connsiteY1" fmla="*/ 894724 h 3152122"/>
                  <a:gd name="connsiteX2" fmla="*/ 1577004 w 1577004"/>
                  <a:gd name="connsiteY2" fmla="*/ 3152122 h 3152122"/>
                  <a:gd name="connsiteX3" fmla="*/ 1577004 w 1577004"/>
                  <a:gd name="connsiteY3" fmla="*/ 3152122 h 3152122"/>
                  <a:gd name="connsiteX4" fmla="*/ 965004 w 1577004"/>
                  <a:gd name="connsiteY4" fmla="*/ 3152122 h 3152122"/>
                  <a:gd name="connsiteX5" fmla="*/ 965004 w 1577004"/>
                  <a:gd name="connsiteY5" fmla="*/ 3152122 h 3152122"/>
                  <a:gd name="connsiteX6" fmla="*/ 879944 w 1577004"/>
                  <a:gd name="connsiteY6" fmla="*/ 1002628 h 3152122"/>
                  <a:gd name="connsiteX7" fmla="*/ 251737 w 1577004"/>
                  <a:gd name="connsiteY7" fmla="*/ 1330657 h 3152122"/>
                  <a:gd name="connsiteX8" fmla="*/ 473561 w 1577004"/>
                  <a:gd name="connsiteY8" fmla="*/ 16144 h 3152122"/>
                  <a:gd name="connsiteX0" fmla="*/ 473561 w 1577004"/>
                  <a:gd name="connsiteY0" fmla="*/ 30120 h 3166098"/>
                  <a:gd name="connsiteX1" fmla="*/ 1538277 w 1577004"/>
                  <a:gd name="connsiteY1" fmla="*/ 908700 h 3166098"/>
                  <a:gd name="connsiteX2" fmla="*/ 1577004 w 1577004"/>
                  <a:gd name="connsiteY2" fmla="*/ 3166098 h 3166098"/>
                  <a:gd name="connsiteX3" fmla="*/ 1577004 w 1577004"/>
                  <a:gd name="connsiteY3" fmla="*/ 3166098 h 3166098"/>
                  <a:gd name="connsiteX4" fmla="*/ 965004 w 1577004"/>
                  <a:gd name="connsiteY4" fmla="*/ 3166098 h 3166098"/>
                  <a:gd name="connsiteX5" fmla="*/ 965004 w 1577004"/>
                  <a:gd name="connsiteY5" fmla="*/ 3166098 h 3166098"/>
                  <a:gd name="connsiteX6" fmla="*/ 879944 w 1577004"/>
                  <a:gd name="connsiteY6" fmla="*/ 1016604 h 3166098"/>
                  <a:gd name="connsiteX7" fmla="*/ 251737 w 1577004"/>
                  <a:gd name="connsiteY7" fmla="*/ 1344633 h 3166098"/>
                  <a:gd name="connsiteX8" fmla="*/ 473561 w 1577004"/>
                  <a:gd name="connsiteY8" fmla="*/ 30120 h 3166098"/>
                  <a:gd name="connsiteX0" fmla="*/ 473561 w 1577004"/>
                  <a:gd name="connsiteY0" fmla="*/ 30120 h 3166098"/>
                  <a:gd name="connsiteX1" fmla="*/ 1538277 w 1577004"/>
                  <a:gd name="connsiteY1" fmla="*/ 908700 h 3166098"/>
                  <a:gd name="connsiteX2" fmla="*/ 1577004 w 1577004"/>
                  <a:gd name="connsiteY2" fmla="*/ 3166098 h 3166098"/>
                  <a:gd name="connsiteX3" fmla="*/ 1577004 w 1577004"/>
                  <a:gd name="connsiteY3" fmla="*/ 3166098 h 3166098"/>
                  <a:gd name="connsiteX4" fmla="*/ 965004 w 1577004"/>
                  <a:gd name="connsiteY4" fmla="*/ 3166098 h 3166098"/>
                  <a:gd name="connsiteX5" fmla="*/ 965004 w 1577004"/>
                  <a:gd name="connsiteY5" fmla="*/ 3166098 h 3166098"/>
                  <a:gd name="connsiteX6" fmla="*/ 879944 w 1577004"/>
                  <a:gd name="connsiteY6" fmla="*/ 1016604 h 3166098"/>
                  <a:gd name="connsiteX7" fmla="*/ 251737 w 1577004"/>
                  <a:gd name="connsiteY7" fmla="*/ 1344633 h 3166098"/>
                  <a:gd name="connsiteX8" fmla="*/ 473561 w 1577004"/>
                  <a:gd name="connsiteY8" fmla="*/ 30120 h 3166098"/>
                  <a:gd name="connsiteX0" fmla="*/ 473561 w 1577004"/>
                  <a:gd name="connsiteY0" fmla="*/ 30120 h 3166098"/>
                  <a:gd name="connsiteX1" fmla="*/ 1538277 w 1577004"/>
                  <a:gd name="connsiteY1" fmla="*/ 908700 h 3166098"/>
                  <a:gd name="connsiteX2" fmla="*/ 1577004 w 1577004"/>
                  <a:gd name="connsiteY2" fmla="*/ 3166098 h 3166098"/>
                  <a:gd name="connsiteX3" fmla="*/ 1577004 w 1577004"/>
                  <a:gd name="connsiteY3" fmla="*/ 3166098 h 3166098"/>
                  <a:gd name="connsiteX4" fmla="*/ 965004 w 1577004"/>
                  <a:gd name="connsiteY4" fmla="*/ 3166098 h 3166098"/>
                  <a:gd name="connsiteX5" fmla="*/ 965004 w 1577004"/>
                  <a:gd name="connsiteY5" fmla="*/ 3166098 h 3166098"/>
                  <a:gd name="connsiteX6" fmla="*/ 879944 w 1577004"/>
                  <a:gd name="connsiteY6" fmla="*/ 1016604 h 3166098"/>
                  <a:gd name="connsiteX7" fmla="*/ 251737 w 1577004"/>
                  <a:gd name="connsiteY7" fmla="*/ 1344633 h 3166098"/>
                  <a:gd name="connsiteX8" fmla="*/ 473561 w 1577004"/>
                  <a:gd name="connsiteY8" fmla="*/ 30120 h 3166098"/>
                  <a:gd name="connsiteX0" fmla="*/ 488521 w 1591964"/>
                  <a:gd name="connsiteY0" fmla="*/ 30120 h 3166098"/>
                  <a:gd name="connsiteX1" fmla="*/ 1553237 w 1591964"/>
                  <a:gd name="connsiteY1" fmla="*/ 908700 h 3166098"/>
                  <a:gd name="connsiteX2" fmla="*/ 1591964 w 1591964"/>
                  <a:gd name="connsiteY2" fmla="*/ 3166098 h 3166098"/>
                  <a:gd name="connsiteX3" fmla="*/ 1591964 w 1591964"/>
                  <a:gd name="connsiteY3" fmla="*/ 3166098 h 3166098"/>
                  <a:gd name="connsiteX4" fmla="*/ 979964 w 1591964"/>
                  <a:gd name="connsiteY4" fmla="*/ 3166098 h 3166098"/>
                  <a:gd name="connsiteX5" fmla="*/ 979964 w 1591964"/>
                  <a:gd name="connsiteY5" fmla="*/ 3166098 h 3166098"/>
                  <a:gd name="connsiteX6" fmla="*/ 894904 w 1591964"/>
                  <a:gd name="connsiteY6" fmla="*/ 1016604 h 3166098"/>
                  <a:gd name="connsiteX7" fmla="*/ 266697 w 1591964"/>
                  <a:gd name="connsiteY7" fmla="*/ 1344633 h 3166098"/>
                  <a:gd name="connsiteX8" fmla="*/ 488521 w 1591964"/>
                  <a:gd name="connsiteY8" fmla="*/ 30120 h 3166098"/>
                  <a:gd name="connsiteX0" fmla="*/ 488521 w 1591964"/>
                  <a:gd name="connsiteY0" fmla="*/ 9506 h 3145484"/>
                  <a:gd name="connsiteX1" fmla="*/ 1553237 w 1591964"/>
                  <a:gd name="connsiteY1" fmla="*/ 888086 h 3145484"/>
                  <a:gd name="connsiteX2" fmla="*/ 1591964 w 1591964"/>
                  <a:gd name="connsiteY2" fmla="*/ 3145484 h 3145484"/>
                  <a:gd name="connsiteX3" fmla="*/ 1591964 w 1591964"/>
                  <a:gd name="connsiteY3" fmla="*/ 3145484 h 3145484"/>
                  <a:gd name="connsiteX4" fmla="*/ 979964 w 1591964"/>
                  <a:gd name="connsiteY4" fmla="*/ 3145484 h 3145484"/>
                  <a:gd name="connsiteX5" fmla="*/ 979964 w 1591964"/>
                  <a:gd name="connsiteY5" fmla="*/ 3145484 h 3145484"/>
                  <a:gd name="connsiteX6" fmla="*/ 894904 w 1591964"/>
                  <a:gd name="connsiteY6" fmla="*/ 995990 h 3145484"/>
                  <a:gd name="connsiteX7" fmla="*/ 266697 w 1591964"/>
                  <a:gd name="connsiteY7" fmla="*/ 1324019 h 3145484"/>
                  <a:gd name="connsiteX8" fmla="*/ 488521 w 1591964"/>
                  <a:gd name="connsiteY8" fmla="*/ 9506 h 3145484"/>
                  <a:gd name="connsiteX0" fmla="*/ 496444 w 1599887"/>
                  <a:gd name="connsiteY0" fmla="*/ 9506 h 3145484"/>
                  <a:gd name="connsiteX1" fmla="*/ 1561160 w 1599887"/>
                  <a:gd name="connsiteY1" fmla="*/ 888086 h 3145484"/>
                  <a:gd name="connsiteX2" fmla="*/ 1599887 w 1599887"/>
                  <a:gd name="connsiteY2" fmla="*/ 3145484 h 3145484"/>
                  <a:gd name="connsiteX3" fmla="*/ 1599887 w 1599887"/>
                  <a:gd name="connsiteY3" fmla="*/ 3145484 h 3145484"/>
                  <a:gd name="connsiteX4" fmla="*/ 987887 w 1599887"/>
                  <a:gd name="connsiteY4" fmla="*/ 3145484 h 3145484"/>
                  <a:gd name="connsiteX5" fmla="*/ 987887 w 1599887"/>
                  <a:gd name="connsiteY5" fmla="*/ 3145484 h 3145484"/>
                  <a:gd name="connsiteX6" fmla="*/ 902827 w 1599887"/>
                  <a:gd name="connsiteY6" fmla="*/ 995990 h 3145484"/>
                  <a:gd name="connsiteX7" fmla="*/ 274620 w 1599887"/>
                  <a:gd name="connsiteY7" fmla="*/ 1324019 h 3145484"/>
                  <a:gd name="connsiteX8" fmla="*/ 496444 w 1599887"/>
                  <a:gd name="connsiteY8" fmla="*/ 9506 h 3145484"/>
                  <a:gd name="connsiteX0" fmla="*/ 503267 w 1597185"/>
                  <a:gd name="connsiteY0" fmla="*/ 5188 h 3203079"/>
                  <a:gd name="connsiteX1" fmla="*/ 1558458 w 1597185"/>
                  <a:gd name="connsiteY1" fmla="*/ 945681 h 3203079"/>
                  <a:gd name="connsiteX2" fmla="*/ 1597185 w 1597185"/>
                  <a:gd name="connsiteY2" fmla="*/ 3203079 h 3203079"/>
                  <a:gd name="connsiteX3" fmla="*/ 1597185 w 1597185"/>
                  <a:gd name="connsiteY3" fmla="*/ 3203079 h 3203079"/>
                  <a:gd name="connsiteX4" fmla="*/ 985185 w 1597185"/>
                  <a:gd name="connsiteY4" fmla="*/ 3203079 h 3203079"/>
                  <a:gd name="connsiteX5" fmla="*/ 985185 w 1597185"/>
                  <a:gd name="connsiteY5" fmla="*/ 3203079 h 3203079"/>
                  <a:gd name="connsiteX6" fmla="*/ 900125 w 1597185"/>
                  <a:gd name="connsiteY6" fmla="*/ 1053585 h 3203079"/>
                  <a:gd name="connsiteX7" fmla="*/ 271918 w 1597185"/>
                  <a:gd name="connsiteY7" fmla="*/ 1381614 h 3203079"/>
                  <a:gd name="connsiteX8" fmla="*/ 503267 w 1597185"/>
                  <a:gd name="connsiteY8" fmla="*/ 5188 h 3203079"/>
                  <a:gd name="connsiteX0" fmla="*/ 503267 w 1597185"/>
                  <a:gd name="connsiteY0" fmla="*/ 5413 h 3203304"/>
                  <a:gd name="connsiteX1" fmla="*/ 1558458 w 1597185"/>
                  <a:gd name="connsiteY1" fmla="*/ 945906 h 3203304"/>
                  <a:gd name="connsiteX2" fmla="*/ 1597185 w 1597185"/>
                  <a:gd name="connsiteY2" fmla="*/ 3203304 h 3203304"/>
                  <a:gd name="connsiteX3" fmla="*/ 1597185 w 1597185"/>
                  <a:gd name="connsiteY3" fmla="*/ 3203304 h 3203304"/>
                  <a:gd name="connsiteX4" fmla="*/ 985185 w 1597185"/>
                  <a:gd name="connsiteY4" fmla="*/ 3203304 h 3203304"/>
                  <a:gd name="connsiteX5" fmla="*/ 985185 w 1597185"/>
                  <a:gd name="connsiteY5" fmla="*/ 3203304 h 3203304"/>
                  <a:gd name="connsiteX6" fmla="*/ 900125 w 1597185"/>
                  <a:gd name="connsiteY6" fmla="*/ 1053810 h 3203304"/>
                  <a:gd name="connsiteX7" fmla="*/ 271918 w 1597185"/>
                  <a:gd name="connsiteY7" fmla="*/ 1381839 h 3203304"/>
                  <a:gd name="connsiteX8" fmla="*/ 503267 w 1597185"/>
                  <a:gd name="connsiteY8" fmla="*/ 5413 h 3203304"/>
                  <a:gd name="connsiteX0" fmla="*/ 644333 w 1552513"/>
                  <a:gd name="connsiteY0" fmla="*/ 4742 h 3216920"/>
                  <a:gd name="connsiteX1" fmla="*/ 1513786 w 1552513"/>
                  <a:gd name="connsiteY1" fmla="*/ 959522 h 3216920"/>
                  <a:gd name="connsiteX2" fmla="*/ 1552513 w 1552513"/>
                  <a:gd name="connsiteY2" fmla="*/ 3216920 h 3216920"/>
                  <a:gd name="connsiteX3" fmla="*/ 1552513 w 1552513"/>
                  <a:gd name="connsiteY3" fmla="*/ 3216920 h 3216920"/>
                  <a:gd name="connsiteX4" fmla="*/ 940513 w 1552513"/>
                  <a:gd name="connsiteY4" fmla="*/ 3216920 h 3216920"/>
                  <a:gd name="connsiteX5" fmla="*/ 940513 w 1552513"/>
                  <a:gd name="connsiteY5" fmla="*/ 3216920 h 3216920"/>
                  <a:gd name="connsiteX6" fmla="*/ 855453 w 1552513"/>
                  <a:gd name="connsiteY6" fmla="*/ 1067426 h 3216920"/>
                  <a:gd name="connsiteX7" fmla="*/ 227246 w 1552513"/>
                  <a:gd name="connsiteY7" fmla="*/ 1395455 h 3216920"/>
                  <a:gd name="connsiteX8" fmla="*/ 644333 w 1552513"/>
                  <a:gd name="connsiteY8" fmla="*/ 4742 h 3216920"/>
                  <a:gd name="connsiteX0" fmla="*/ 693588 w 1601768"/>
                  <a:gd name="connsiteY0" fmla="*/ 4742 h 3216920"/>
                  <a:gd name="connsiteX1" fmla="*/ 1563041 w 1601768"/>
                  <a:gd name="connsiteY1" fmla="*/ 959522 h 3216920"/>
                  <a:gd name="connsiteX2" fmla="*/ 1601768 w 1601768"/>
                  <a:gd name="connsiteY2" fmla="*/ 3216920 h 3216920"/>
                  <a:gd name="connsiteX3" fmla="*/ 1601768 w 1601768"/>
                  <a:gd name="connsiteY3" fmla="*/ 3216920 h 3216920"/>
                  <a:gd name="connsiteX4" fmla="*/ 989768 w 1601768"/>
                  <a:gd name="connsiteY4" fmla="*/ 3216920 h 3216920"/>
                  <a:gd name="connsiteX5" fmla="*/ 989768 w 1601768"/>
                  <a:gd name="connsiteY5" fmla="*/ 3216920 h 3216920"/>
                  <a:gd name="connsiteX6" fmla="*/ 904708 w 1601768"/>
                  <a:gd name="connsiteY6" fmla="*/ 1067426 h 3216920"/>
                  <a:gd name="connsiteX7" fmla="*/ 276501 w 1601768"/>
                  <a:gd name="connsiteY7" fmla="*/ 1395455 h 3216920"/>
                  <a:gd name="connsiteX8" fmla="*/ 693588 w 1601768"/>
                  <a:gd name="connsiteY8" fmla="*/ 4742 h 3216920"/>
                  <a:gd name="connsiteX0" fmla="*/ 693588 w 1601768"/>
                  <a:gd name="connsiteY0" fmla="*/ 80 h 3212258"/>
                  <a:gd name="connsiteX1" fmla="*/ 1563041 w 1601768"/>
                  <a:gd name="connsiteY1" fmla="*/ 954860 h 3212258"/>
                  <a:gd name="connsiteX2" fmla="*/ 1601768 w 1601768"/>
                  <a:gd name="connsiteY2" fmla="*/ 3212258 h 3212258"/>
                  <a:gd name="connsiteX3" fmla="*/ 1601768 w 1601768"/>
                  <a:gd name="connsiteY3" fmla="*/ 3212258 h 3212258"/>
                  <a:gd name="connsiteX4" fmla="*/ 989768 w 1601768"/>
                  <a:gd name="connsiteY4" fmla="*/ 3212258 h 3212258"/>
                  <a:gd name="connsiteX5" fmla="*/ 989768 w 1601768"/>
                  <a:gd name="connsiteY5" fmla="*/ 3212258 h 3212258"/>
                  <a:gd name="connsiteX6" fmla="*/ 904708 w 1601768"/>
                  <a:gd name="connsiteY6" fmla="*/ 1062764 h 3212258"/>
                  <a:gd name="connsiteX7" fmla="*/ 276501 w 1601768"/>
                  <a:gd name="connsiteY7" fmla="*/ 1390793 h 3212258"/>
                  <a:gd name="connsiteX8" fmla="*/ 693588 w 1601768"/>
                  <a:gd name="connsiteY8" fmla="*/ 80 h 3212258"/>
                  <a:gd name="connsiteX0" fmla="*/ 693588 w 1601768"/>
                  <a:gd name="connsiteY0" fmla="*/ 80 h 3212258"/>
                  <a:gd name="connsiteX1" fmla="*/ 1563041 w 1601768"/>
                  <a:gd name="connsiteY1" fmla="*/ 954860 h 3212258"/>
                  <a:gd name="connsiteX2" fmla="*/ 1601768 w 1601768"/>
                  <a:gd name="connsiteY2" fmla="*/ 3212258 h 3212258"/>
                  <a:gd name="connsiteX3" fmla="*/ 1601768 w 1601768"/>
                  <a:gd name="connsiteY3" fmla="*/ 3212258 h 3212258"/>
                  <a:gd name="connsiteX4" fmla="*/ 989768 w 1601768"/>
                  <a:gd name="connsiteY4" fmla="*/ 3212258 h 3212258"/>
                  <a:gd name="connsiteX5" fmla="*/ 989768 w 1601768"/>
                  <a:gd name="connsiteY5" fmla="*/ 3212258 h 3212258"/>
                  <a:gd name="connsiteX6" fmla="*/ 904708 w 1601768"/>
                  <a:gd name="connsiteY6" fmla="*/ 1062764 h 3212258"/>
                  <a:gd name="connsiteX7" fmla="*/ 276501 w 1601768"/>
                  <a:gd name="connsiteY7" fmla="*/ 1390793 h 3212258"/>
                  <a:gd name="connsiteX8" fmla="*/ 693588 w 1601768"/>
                  <a:gd name="connsiteY8" fmla="*/ 80 h 3212258"/>
                  <a:gd name="connsiteX0" fmla="*/ 693588 w 1601768"/>
                  <a:gd name="connsiteY0" fmla="*/ 80 h 3212258"/>
                  <a:gd name="connsiteX1" fmla="*/ 1563041 w 1601768"/>
                  <a:gd name="connsiteY1" fmla="*/ 954860 h 3212258"/>
                  <a:gd name="connsiteX2" fmla="*/ 1601768 w 1601768"/>
                  <a:gd name="connsiteY2" fmla="*/ 3212258 h 3212258"/>
                  <a:gd name="connsiteX3" fmla="*/ 1601768 w 1601768"/>
                  <a:gd name="connsiteY3" fmla="*/ 3212258 h 3212258"/>
                  <a:gd name="connsiteX4" fmla="*/ 989768 w 1601768"/>
                  <a:gd name="connsiteY4" fmla="*/ 3212258 h 3212258"/>
                  <a:gd name="connsiteX5" fmla="*/ 989768 w 1601768"/>
                  <a:gd name="connsiteY5" fmla="*/ 3212258 h 3212258"/>
                  <a:gd name="connsiteX6" fmla="*/ 904708 w 1601768"/>
                  <a:gd name="connsiteY6" fmla="*/ 1062764 h 3212258"/>
                  <a:gd name="connsiteX7" fmla="*/ 276501 w 1601768"/>
                  <a:gd name="connsiteY7" fmla="*/ 1390793 h 3212258"/>
                  <a:gd name="connsiteX8" fmla="*/ 693588 w 1601768"/>
                  <a:gd name="connsiteY8" fmla="*/ 80 h 3212258"/>
                  <a:gd name="connsiteX0" fmla="*/ 693588 w 1601768"/>
                  <a:gd name="connsiteY0" fmla="*/ 80 h 3212258"/>
                  <a:gd name="connsiteX1" fmla="*/ 1563041 w 1601768"/>
                  <a:gd name="connsiteY1" fmla="*/ 954860 h 3212258"/>
                  <a:gd name="connsiteX2" fmla="*/ 1601768 w 1601768"/>
                  <a:gd name="connsiteY2" fmla="*/ 3212258 h 3212258"/>
                  <a:gd name="connsiteX3" fmla="*/ 1601768 w 1601768"/>
                  <a:gd name="connsiteY3" fmla="*/ 3212258 h 3212258"/>
                  <a:gd name="connsiteX4" fmla="*/ 989768 w 1601768"/>
                  <a:gd name="connsiteY4" fmla="*/ 3212258 h 3212258"/>
                  <a:gd name="connsiteX5" fmla="*/ 989768 w 1601768"/>
                  <a:gd name="connsiteY5" fmla="*/ 3212258 h 3212258"/>
                  <a:gd name="connsiteX6" fmla="*/ 904708 w 1601768"/>
                  <a:gd name="connsiteY6" fmla="*/ 1062764 h 3212258"/>
                  <a:gd name="connsiteX7" fmla="*/ 276501 w 1601768"/>
                  <a:gd name="connsiteY7" fmla="*/ 1390793 h 3212258"/>
                  <a:gd name="connsiteX8" fmla="*/ 693588 w 1601768"/>
                  <a:gd name="connsiteY8" fmla="*/ 80 h 3212258"/>
                  <a:gd name="connsiteX0" fmla="*/ 693588 w 1601768"/>
                  <a:gd name="connsiteY0" fmla="*/ 80 h 3212258"/>
                  <a:gd name="connsiteX1" fmla="*/ 1563041 w 1601768"/>
                  <a:gd name="connsiteY1" fmla="*/ 954860 h 3212258"/>
                  <a:gd name="connsiteX2" fmla="*/ 1601768 w 1601768"/>
                  <a:gd name="connsiteY2" fmla="*/ 3212258 h 3212258"/>
                  <a:gd name="connsiteX3" fmla="*/ 1601768 w 1601768"/>
                  <a:gd name="connsiteY3" fmla="*/ 3212258 h 3212258"/>
                  <a:gd name="connsiteX4" fmla="*/ 989768 w 1601768"/>
                  <a:gd name="connsiteY4" fmla="*/ 3212258 h 3212258"/>
                  <a:gd name="connsiteX5" fmla="*/ 989768 w 1601768"/>
                  <a:gd name="connsiteY5" fmla="*/ 3212258 h 3212258"/>
                  <a:gd name="connsiteX6" fmla="*/ 904708 w 1601768"/>
                  <a:gd name="connsiteY6" fmla="*/ 1062764 h 3212258"/>
                  <a:gd name="connsiteX7" fmla="*/ 276501 w 1601768"/>
                  <a:gd name="connsiteY7" fmla="*/ 1390793 h 3212258"/>
                  <a:gd name="connsiteX8" fmla="*/ 693588 w 1601768"/>
                  <a:gd name="connsiteY8" fmla="*/ 80 h 3212258"/>
                  <a:gd name="connsiteX0" fmla="*/ 693588 w 1601768"/>
                  <a:gd name="connsiteY0" fmla="*/ 119 h 3212297"/>
                  <a:gd name="connsiteX1" fmla="*/ 1563041 w 1601768"/>
                  <a:gd name="connsiteY1" fmla="*/ 954899 h 3212297"/>
                  <a:gd name="connsiteX2" fmla="*/ 1601768 w 1601768"/>
                  <a:gd name="connsiteY2" fmla="*/ 3212297 h 3212297"/>
                  <a:gd name="connsiteX3" fmla="*/ 1601768 w 1601768"/>
                  <a:gd name="connsiteY3" fmla="*/ 3212297 h 3212297"/>
                  <a:gd name="connsiteX4" fmla="*/ 989768 w 1601768"/>
                  <a:gd name="connsiteY4" fmla="*/ 3212297 h 3212297"/>
                  <a:gd name="connsiteX5" fmla="*/ 989768 w 1601768"/>
                  <a:gd name="connsiteY5" fmla="*/ 3212297 h 3212297"/>
                  <a:gd name="connsiteX6" fmla="*/ 904708 w 1601768"/>
                  <a:gd name="connsiteY6" fmla="*/ 1062803 h 3212297"/>
                  <a:gd name="connsiteX7" fmla="*/ 276501 w 1601768"/>
                  <a:gd name="connsiteY7" fmla="*/ 1390832 h 3212297"/>
                  <a:gd name="connsiteX8" fmla="*/ 693588 w 1601768"/>
                  <a:gd name="connsiteY8" fmla="*/ 119 h 32122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601768" h="3212297">
                    <a:moveTo>
                      <a:pt x="693588" y="119"/>
                    </a:moveTo>
                    <a:cubicBezTo>
                      <a:pt x="979449" y="3664"/>
                      <a:pt x="1431633" y="-71482"/>
                      <a:pt x="1563041" y="954899"/>
                    </a:cubicBezTo>
                    <a:lnTo>
                      <a:pt x="1601768" y="3212297"/>
                    </a:lnTo>
                    <a:lnTo>
                      <a:pt x="1601768" y="3212297"/>
                    </a:lnTo>
                    <a:lnTo>
                      <a:pt x="989768" y="3212297"/>
                    </a:lnTo>
                    <a:lnTo>
                      <a:pt x="989768" y="3212297"/>
                    </a:lnTo>
                    <a:cubicBezTo>
                      <a:pt x="961415" y="2495799"/>
                      <a:pt x="964958" y="1779301"/>
                      <a:pt x="904708" y="1062803"/>
                    </a:cubicBezTo>
                    <a:cubicBezTo>
                      <a:pt x="781622" y="431278"/>
                      <a:pt x="46520" y="738644"/>
                      <a:pt x="276501" y="1390832"/>
                    </a:cubicBezTo>
                    <a:cubicBezTo>
                      <a:pt x="-283870" y="827698"/>
                      <a:pt x="84955" y="-9337"/>
                      <a:pt x="693588" y="11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</p:grpSp>
        <p:sp>
          <p:nvSpPr>
            <p:cNvPr id="15" name="Frame 1">
              <a:extLst>
                <a:ext uri="{FF2B5EF4-FFF2-40B4-BE49-F238E27FC236}">
                  <a16:creationId xmlns:a16="http://schemas.microsoft.com/office/drawing/2014/main" id="{2572D0B9-91BB-46BE-BE73-83A5DE078817}"/>
                </a:ext>
              </a:extLst>
            </p:cNvPr>
            <p:cNvSpPr/>
            <p:nvPr/>
          </p:nvSpPr>
          <p:spPr>
            <a:xfrm>
              <a:off x="3459679" y="2564932"/>
              <a:ext cx="981073" cy="1325555"/>
            </a:xfrm>
            <a:custGeom>
              <a:avLst/>
              <a:gdLst/>
              <a:ahLst/>
              <a:cxnLst/>
              <a:rect l="l" t="t" r="r" b="b"/>
              <a:pathLst>
                <a:path w="2823581" h="3962432">
                  <a:moveTo>
                    <a:pt x="1366785" y="3230945"/>
                  </a:moveTo>
                  <a:cubicBezTo>
                    <a:pt x="1292218" y="3230945"/>
                    <a:pt x="1231770" y="3291393"/>
                    <a:pt x="1231770" y="3365960"/>
                  </a:cubicBezTo>
                  <a:cubicBezTo>
                    <a:pt x="1231770" y="3440527"/>
                    <a:pt x="1292218" y="3500975"/>
                    <a:pt x="1366785" y="3500975"/>
                  </a:cubicBezTo>
                  <a:cubicBezTo>
                    <a:pt x="1441352" y="3500975"/>
                    <a:pt x="1501800" y="3440527"/>
                    <a:pt x="1501800" y="3365960"/>
                  </a:cubicBezTo>
                  <a:cubicBezTo>
                    <a:pt x="1501800" y="3291393"/>
                    <a:pt x="1441352" y="3230945"/>
                    <a:pt x="1366785" y="3230945"/>
                  </a:cubicBezTo>
                  <a:close/>
                  <a:moveTo>
                    <a:pt x="1699205" y="3185940"/>
                  </a:moveTo>
                  <a:cubicBezTo>
                    <a:pt x="1674349" y="3185940"/>
                    <a:pt x="1654200" y="3206089"/>
                    <a:pt x="1654200" y="3230945"/>
                  </a:cubicBezTo>
                  <a:cubicBezTo>
                    <a:pt x="1654200" y="3255801"/>
                    <a:pt x="1674349" y="3275950"/>
                    <a:pt x="1699205" y="3275950"/>
                  </a:cubicBezTo>
                  <a:cubicBezTo>
                    <a:pt x="1724061" y="3275950"/>
                    <a:pt x="1744210" y="3255801"/>
                    <a:pt x="1744210" y="3230945"/>
                  </a:cubicBezTo>
                  <a:cubicBezTo>
                    <a:pt x="1744210" y="3206089"/>
                    <a:pt x="1724061" y="3185940"/>
                    <a:pt x="1699205" y="3185940"/>
                  </a:cubicBezTo>
                  <a:close/>
                  <a:moveTo>
                    <a:pt x="1501800" y="2830204"/>
                  </a:moveTo>
                  <a:cubicBezTo>
                    <a:pt x="1452089" y="2830204"/>
                    <a:pt x="1411790" y="2870503"/>
                    <a:pt x="1411790" y="2920214"/>
                  </a:cubicBezTo>
                  <a:cubicBezTo>
                    <a:pt x="1411790" y="2969925"/>
                    <a:pt x="1452089" y="3010224"/>
                    <a:pt x="1501800" y="3010224"/>
                  </a:cubicBezTo>
                  <a:cubicBezTo>
                    <a:pt x="1551511" y="3010224"/>
                    <a:pt x="1591810" y="2969925"/>
                    <a:pt x="1591810" y="2920214"/>
                  </a:cubicBezTo>
                  <a:cubicBezTo>
                    <a:pt x="1591810" y="2870503"/>
                    <a:pt x="1551511" y="2830204"/>
                    <a:pt x="1501800" y="2830204"/>
                  </a:cubicBezTo>
                  <a:close/>
                  <a:moveTo>
                    <a:pt x="322536" y="2413264"/>
                  </a:moveTo>
                  <a:lnTo>
                    <a:pt x="1264147" y="2413264"/>
                  </a:lnTo>
                  <a:lnTo>
                    <a:pt x="682536" y="3458376"/>
                  </a:lnTo>
                  <a:lnTo>
                    <a:pt x="898974" y="3458376"/>
                  </a:lnTo>
                  <a:lnTo>
                    <a:pt x="1480585" y="2413264"/>
                  </a:lnTo>
                  <a:lnTo>
                    <a:pt x="1978720" y="2413264"/>
                  </a:lnTo>
                  <a:lnTo>
                    <a:pt x="1978720" y="3628270"/>
                  </a:lnTo>
                  <a:lnTo>
                    <a:pt x="322536" y="3628270"/>
                  </a:lnTo>
                  <a:close/>
                  <a:moveTo>
                    <a:pt x="322536" y="2153598"/>
                  </a:moveTo>
                  <a:lnTo>
                    <a:pt x="682536" y="2153598"/>
                  </a:lnTo>
                  <a:lnTo>
                    <a:pt x="682536" y="2261598"/>
                  </a:lnTo>
                  <a:lnTo>
                    <a:pt x="322536" y="2261598"/>
                  </a:lnTo>
                  <a:close/>
                  <a:moveTo>
                    <a:pt x="322536" y="1870494"/>
                  </a:moveTo>
                  <a:lnTo>
                    <a:pt x="826536" y="1870494"/>
                  </a:lnTo>
                  <a:lnTo>
                    <a:pt x="826536" y="1978494"/>
                  </a:lnTo>
                  <a:lnTo>
                    <a:pt x="322536" y="1978494"/>
                  </a:lnTo>
                  <a:close/>
                  <a:moveTo>
                    <a:pt x="322536" y="1587391"/>
                  </a:moveTo>
                  <a:lnTo>
                    <a:pt x="682536" y="1587391"/>
                  </a:lnTo>
                  <a:lnTo>
                    <a:pt x="682536" y="1695391"/>
                  </a:lnTo>
                  <a:lnTo>
                    <a:pt x="322536" y="1695391"/>
                  </a:lnTo>
                  <a:close/>
                  <a:moveTo>
                    <a:pt x="322536" y="1304288"/>
                  </a:moveTo>
                  <a:lnTo>
                    <a:pt x="826536" y="1304288"/>
                  </a:lnTo>
                  <a:lnTo>
                    <a:pt x="826536" y="1412288"/>
                  </a:lnTo>
                  <a:lnTo>
                    <a:pt x="322536" y="1412288"/>
                  </a:lnTo>
                  <a:close/>
                  <a:moveTo>
                    <a:pt x="1733633" y="1039034"/>
                  </a:moveTo>
                  <a:lnTo>
                    <a:pt x="1735422" y="1042133"/>
                  </a:lnTo>
                  <a:lnTo>
                    <a:pt x="176045" y="1042133"/>
                  </a:lnTo>
                  <a:lnTo>
                    <a:pt x="176045" y="3786387"/>
                  </a:lnTo>
                  <a:lnTo>
                    <a:pt x="2128211" y="3786387"/>
                  </a:lnTo>
                  <a:lnTo>
                    <a:pt x="2128211" y="1722464"/>
                  </a:lnTo>
                  <a:lnTo>
                    <a:pt x="2131710" y="1728524"/>
                  </a:lnTo>
                  <a:lnTo>
                    <a:pt x="2527059" y="1040609"/>
                  </a:lnTo>
                  <a:lnTo>
                    <a:pt x="2244788" y="1040049"/>
                  </a:lnTo>
                  <a:lnTo>
                    <a:pt x="1480585" y="2413264"/>
                  </a:lnTo>
                  <a:lnTo>
                    <a:pt x="1264147" y="2413264"/>
                  </a:lnTo>
                  <a:lnTo>
                    <a:pt x="2028589" y="1039620"/>
                  </a:lnTo>
                  <a:close/>
                  <a:moveTo>
                    <a:pt x="2607143" y="0"/>
                  </a:moveTo>
                  <a:lnTo>
                    <a:pt x="2823581" y="0"/>
                  </a:lnTo>
                  <a:lnTo>
                    <a:pt x="2342071" y="865238"/>
                  </a:lnTo>
                  <a:lnTo>
                    <a:pt x="2823581" y="866194"/>
                  </a:lnTo>
                  <a:lnTo>
                    <a:pt x="2304256" y="1769829"/>
                  </a:lnTo>
                  <a:lnTo>
                    <a:pt x="2304256" y="3962432"/>
                  </a:lnTo>
                  <a:lnTo>
                    <a:pt x="0" y="3962432"/>
                  </a:lnTo>
                  <a:lnTo>
                    <a:pt x="0" y="866088"/>
                  </a:lnTo>
                  <a:lnTo>
                    <a:pt x="1767662" y="866088"/>
                  </a:lnTo>
                  <a:lnTo>
                    <a:pt x="1766512" y="864096"/>
                  </a:lnTo>
                  <a:lnTo>
                    <a:pt x="2125872" y="86480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>
                <a:solidFill>
                  <a:schemeClr val="tx1"/>
                </a:solidFill>
              </a:endParaRPr>
            </a:p>
          </p:txBody>
        </p:sp>
        <p:sp>
          <p:nvSpPr>
            <p:cNvPr id="16" name="Oval 21">
              <a:extLst>
                <a:ext uri="{FF2B5EF4-FFF2-40B4-BE49-F238E27FC236}">
                  <a16:creationId xmlns:a16="http://schemas.microsoft.com/office/drawing/2014/main" id="{07837B4D-D1A1-4F44-83EB-6DF617E78E27}"/>
                </a:ext>
              </a:extLst>
            </p:cNvPr>
            <p:cNvSpPr/>
            <p:nvPr/>
          </p:nvSpPr>
          <p:spPr>
            <a:xfrm rot="14306008">
              <a:off x="5552875" y="2870125"/>
              <a:ext cx="1064408" cy="877308"/>
            </a:xfrm>
            <a:custGeom>
              <a:avLst/>
              <a:gdLst/>
              <a:ahLst/>
              <a:cxnLst/>
              <a:rect l="l" t="t" r="r" b="b"/>
              <a:pathLst>
                <a:path w="4088377" h="3321003">
                  <a:moveTo>
                    <a:pt x="1365628" y="1622218"/>
                  </a:moveTo>
                  <a:cubicBezTo>
                    <a:pt x="1121373" y="1556771"/>
                    <a:pt x="870309" y="1701722"/>
                    <a:pt x="804861" y="1945977"/>
                  </a:cubicBezTo>
                  <a:cubicBezTo>
                    <a:pt x="739413" y="2190232"/>
                    <a:pt x="884365" y="2441296"/>
                    <a:pt x="1128620" y="2506744"/>
                  </a:cubicBezTo>
                  <a:cubicBezTo>
                    <a:pt x="1372875" y="2572191"/>
                    <a:pt x="1623939" y="2427240"/>
                    <a:pt x="1689387" y="2182985"/>
                  </a:cubicBezTo>
                  <a:cubicBezTo>
                    <a:pt x="1754835" y="1938730"/>
                    <a:pt x="1609883" y="1687666"/>
                    <a:pt x="1365628" y="1622218"/>
                  </a:cubicBezTo>
                  <a:close/>
                  <a:moveTo>
                    <a:pt x="1447099" y="1318163"/>
                  </a:moveTo>
                  <a:cubicBezTo>
                    <a:pt x="1859279" y="1428606"/>
                    <a:pt x="2103885" y="1852277"/>
                    <a:pt x="1993442" y="2264456"/>
                  </a:cubicBezTo>
                  <a:cubicBezTo>
                    <a:pt x="1882999" y="2676636"/>
                    <a:pt x="1459328" y="2921242"/>
                    <a:pt x="1047149" y="2810799"/>
                  </a:cubicBezTo>
                  <a:cubicBezTo>
                    <a:pt x="634969" y="2700356"/>
                    <a:pt x="390363" y="2276685"/>
                    <a:pt x="500806" y="1864505"/>
                  </a:cubicBezTo>
                  <a:cubicBezTo>
                    <a:pt x="611249" y="1452326"/>
                    <a:pt x="1034920" y="1207720"/>
                    <a:pt x="1447099" y="1318163"/>
                  </a:cubicBezTo>
                  <a:close/>
                  <a:moveTo>
                    <a:pt x="1476725" y="1207597"/>
                  </a:moveTo>
                  <a:cubicBezTo>
                    <a:pt x="1003481" y="1080792"/>
                    <a:pt x="517045" y="1361635"/>
                    <a:pt x="390240" y="1834879"/>
                  </a:cubicBezTo>
                  <a:cubicBezTo>
                    <a:pt x="263435" y="2308124"/>
                    <a:pt x="544279" y="2794559"/>
                    <a:pt x="1017523" y="2921365"/>
                  </a:cubicBezTo>
                  <a:cubicBezTo>
                    <a:pt x="1490767" y="3048170"/>
                    <a:pt x="1977202" y="2767326"/>
                    <a:pt x="2104008" y="2294082"/>
                  </a:cubicBezTo>
                  <a:cubicBezTo>
                    <a:pt x="2230813" y="1820838"/>
                    <a:pt x="1949969" y="1334403"/>
                    <a:pt x="1476725" y="1207597"/>
                  </a:cubicBezTo>
                  <a:close/>
                  <a:moveTo>
                    <a:pt x="3290290" y="1590224"/>
                  </a:moveTo>
                  <a:cubicBezTo>
                    <a:pt x="3269727" y="1586016"/>
                    <a:pt x="3248437" y="1583806"/>
                    <a:pt x="3226630" y="1583806"/>
                  </a:cubicBezTo>
                  <a:cubicBezTo>
                    <a:pt x="3052179" y="1583806"/>
                    <a:pt x="2910758" y="1725227"/>
                    <a:pt x="2910758" y="1899678"/>
                  </a:cubicBezTo>
                  <a:cubicBezTo>
                    <a:pt x="2910758" y="2074130"/>
                    <a:pt x="3052179" y="2215551"/>
                    <a:pt x="3226630" y="2215550"/>
                  </a:cubicBezTo>
                  <a:cubicBezTo>
                    <a:pt x="3401082" y="2215551"/>
                    <a:pt x="3542503" y="2074130"/>
                    <a:pt x="3542502" y="1899678"/>
                  </a:cubicBezTo>
                  <a:cubicBezTo>
                    <a:pt x="3542503" y="1747033"/>
                    <a:pt x="3434228" y="1619677"/>
                    <a:pt x="3290290" y="1590224"/>
                  </a:cubicBezTo>
                  <a:close/>
                  <a:moveTo>
                    <a:pt x="3334055" y="1377473"/>
                  </a:moveTo>
                  <a:cubicBezTo>
                    <a:pt x="3576950" y="1427177"/>
                    <a:pt x="3759665" y="1642090"/>
                    <a:pt x="3759665" y="1899678"/>
                  </a:cubicBezTo>
                  <a:cubicBezTo>
                    <a:pt x="3759665" y="2194064"/>
                    <a:pt x="3521017" y="2432713"/>
                    <a:pt x="3226630" y="2432713"/>
                  </a:cubicBezTo>
                  <a:cubicBezTo>
                    <a:pt x="2932244" y="2432712"/>
                    <a:pt x="2693596" y="2194065"/>
                    <a:pt x="2693596" y="1899678"/>
                  </a:cubicBezTo>
                  <a:cubicBezTo>
                    <a:pt x="2693596" y="1605292"/>
                    <a:pt x="2932244" y="1366644"/>
                    <a:pt x="3226630" y="1366644"/>
                  </a:cubicBezTo>
                  <a:cubicBezTo>
                    <a:pt x="3263429" y="1366644"/>
                    <a:pt x="3299356" y="1370373"/>
                    <a:pt x="3334055" y="1377473"/>
                  </a:cubicBezTo>
                  <a:close/>
                  <a:moveTo>
                    <a:pt x="1391137" y="789478"/>
                  </a:moveTo>
                  <a:lnTo>
                    <a:pt x="1759910" y="888290"/>
                  </a:lnTo>
                  <a:lnTo>
                    <a:pt x="1754625" y="1202375"/>
                  </a:lnTo>
                  <a:lnTo>
                    <a:pt x="1744979" y="1199790"/>
                  </a:lnTo>
                  <a:cubicBezTo>
                    <a:pt x="1823578" y="1244024"/>
                    <a:pt x="1894617" y="1298265"/>
                    <a:pt x="1954704" y="1362586"/>
                  </a:cubicBezTo>
                  <a:lnTo>
                    <a:pt x="2234317" y="1293059"/>
                  </a:lnTo>
                  <a:lnTo>
                    <a:pt x="2413554" y="1630152"/>
                  </a:lnTo>
                  <a:lnTo>
                    <a:pt x="2214321" y="1809770"/>
                  </a:lnTo>
                  <a:cubicBezTo>
                    <a:pt x="2239296" y="1900740"/>
                    <a:pt x="2251067" y="1995997"/>
                    <a:pt x="2246841" y="2092825"/>
                  </a:cubicBezTo>
                  <a:lnTo>
                    <a:pt x="2495698" y="2230974"/>
                  </a:lnTo>
                  <a:lnTo>
                    <a:pt x="2396885" y="2599747"/>
                  </a:lnTo>
                  <a:lnTo>
                    <a:pt x="2094912" y="2594668"/>
                  </a:lnTo>
                  <a:cubicBezTo>
                    <a:pt x="2056732" y="2658461"/>
                    <a:pt x="2010475" y="2715996"/>
                    <a:pt x="1958644" y="2767359"/>
                  </a:cubicBezTo>
                  <a:lnTo>
                    <a:pt x="2057814" y="3026193"/>
                  </a:lnTo>
                  <a:lnTo>
                    <a:pt x="1745078" y="3245174"/>
                  </a:lnTo>
                  <a:lnTo>
                    <a:pt x="1507869" y="3039237"/>
                  </a:lnTo>
                  <a:lnTo>
                    <a:pt x="1536736" y="3019025"/>
                  </a:lnTo>
                  <a:cubicBezTo>
                    <a:pt x="1445878" y="3048429"/>
                    <a:pt x="1349798" y="3062567"/>
                    <a:pt x="1251837" y="3062021"/>
                  </a:cubicBezTo>
                  <a:lnTo>
                    <a:pt x="1108065" y="3321003"/>
                  </a:lnTo>
                  <a:lnTo>
                    <a:pt x="739291" y="3222191"/>
                  </a:lnTo>
                  <a:lnTo>
                    <a:pt x="744274" y="2926021"/>
                  </a:lnTo>
                  <a:cubicBezTo>
                    <a:pt x="666128" y="2881484"/>
                    <a:pt x="595548" y="2827017"/>
                    <a:pt x="535891" y="2762576"/>
                  </a:cubicBezTo>
                  <a:lnTo>
                    <a:pt x="540671" y="2772825"/>
                  </a:lnTo>
                  <a:lnTo>
                    <a:pt x="232276" y="2832568"/>
                  </a:lnTo>
                  <a:lnTo>
                    <a:pt x="70927" y="2486556"/>
                  </a:lnTo>
                  <a:lnTo>
                    <a:pt x="279495" y="2317444"/>
                  </a:lnTo>
                  <a:cubicBezTo>
                    <a:pt x="257233" y="2235849"/>
                    <a:pt x="245603" y="2150814"/>
                    <a:pt x="245586" y="2064274"/>
                  </a:cubicBezTo>
                  <a:lnTo>
                    <a:pt x="0" y="1927940"/>
                  </a:lnTo>
                  <a:lnTo>
                    <a:pt x="98812" y="1559167"/>
                  </a:lnTo>
                  <a:lnTo>
                    <a:pt x="380240" y="1563901"/>
                  </a:lnTo>
                  <a:cubicBezTo>
                    <a:pt x="418421" y="1496524"/>
                    <a:pt x="464524" y="1435092"/>
                    <a:pt x="516679" y="1380105"/>
                  </a:cubicBezTo>
                  <a:lnTo>
                    <a:pt x="422419" y="1089378"/>
                  </a:lnTo>
                  <a:lnTo>
                    <a:pt x="746189" y="887063"/>
                  </a:lnTo>
                  <a:lnTo>
                    <a:pt x="972292" y="1105134"/>
                  </a:lnTo>
                  <a:lnTo>
                    <a:pt x="970019" y="1106554"/>
                  </a:lnTo>
                  <a:cubicBezTo>
                    <a:pt x="1058903" y="1078586"/>
                    <a:pt x="1152743" y="1065659"/>
                    <a:pt x="1248316" y="1066709"/>
                  </a:cubicBezTo>
                  <a:lnTo>
                    <a:pt x="1238669" y="1064125"/>
                  </a:lnTo>
                  <a:close/>
                  <a:moveTo>
                    <a:pt x="3349970" y="1300109"/>
                  </a:moveTo>
                  <a:cubicBezTo>
                    <a:pt x="3310130" y="1291957"/>
                    <a:pt x="3268880" y="1287676"/>
                    <a:pt x="3226630" y="1287676"/>
                  </a:cubicBezTo>
                  <a:cubicBezTo>
                    <a:pt x="2888631" y="1287676"/>
                    <a:pt x="2614628" y="1561679"/>
                    <a:pt x="2614628" y="1899678"/>
                  </a:cubicBezTo>
                  <a:cubicBezTo>
                    <a:pt x="2614628" y="2237678"/>
                    <a:pt x="2888630" y="2511680"/>
                    <a:pt x="3226630" y="2511681"/>
                  </a:cubicBezTo>
                  <a:cubicBezTo>
                    <a:pt x="3564630" y="2511681"/>
                    <a:pt x="3838633" y="2237678"/>
                    <a:pt x="3838633" y="1899678"/>
                  </a:cubicBezTo>
                  <a:cubicBezTo>
                    <a:pt x="3838632" y="1603928"/>
                    <a:pt x="3628849" y="1357176"/>
                    <a:pt x="3349970" y="1300109"/>
                  </a:cubicBezTo>
                  <a:close/>
                  <a:moveTo>
                    <a:pt x="3358324" y="1024334"/>
                  </a:moveTo>
                  <a:lnTo>
                    <a:pt x="3410883" y="1234575"/>
                  </a:lnTo>
                  <a:lnTo>
                    <a:pt x="3403994" y="1234575"/>
                  </a:lnTo>
                  <a:cubicBezTo>
                    <a:pt x="3464268" y="1250018"/>
                    <a:pt x="3521292" y="1273478"/>
                    <a:pt x="3572818" y="1305612"/>
                  </a:cubicBezTo>
                  <a:lnTo>
                    <a:pt x="3746730" y="1209354"/>
                  </a:lnTo>
                  <a:lnTo>
                    <a:pt x="3926358" y="1401981"/>
                  </a:lnTo>
                  <a:lnTo>
                    <a:pt x="3825667" y="1557247"/>
                  </a:lnTo>
                  <a:cubicBezTo>
                    <a:pt x="3858552" y="1613408"/>
                    <a:pt x="3883404" y="1674784"/>
                    <a:pt x="3897877" y="1740062"/>
                  </a:cubicBezTo>
                  <a:lnTo>
                    <a:pt x="4088377" y="1787686"/>
                  </a:lnTo>
                  <a:lnTo>
                    <a:pt x="4088377" y="2051071"/>
                  </a:lnTo>
                  <a:lnTo>
                    <a:pt x="3886243" y="2101605"/>
                  </a:lnTo>
                  <a:cubicBezTo>
                    <a:pt x="3872191" y="2150933"/>
                    <a:pt x="3851639" y="2197531"/>
                    <a:pt x="3826272" y="2241013"/>
                  </a:cubicBezTo>
                  <a:lnTo>
                    <a:pt x="3938572" y="2395786"/>
                  </a:lnTo>
                  <a:lnTo>
                    <a:pt x="3769272" y="2597551"/>
                  </a:lnTo>
                  <a:lnTo>
                    <a:pt x="3574432" y="2502674"/>
                  </a:lnTo>
                  <a:lnTo>
                    <a:pt x="3590059" y="2484050"/>
                  </a:lnTo>
                  <a:cubicBezTo>
                    <a:pt x="3534764" y="2519868"/>
                    <a:pt x="3473263" y="2546445"/>
                    <a:pt x="3407886" y="2563572"/>
                  </a:cubicBezTo>
                  <a:lnTo>
                    <a:pt x="3358323" y="2761823"/>
                  </a:lnTo>
                  <a:lnTo>
                    <a:pt x="3094938" y="2761823"/>
                  </a:lnTo>
                  <a:lnTo>
                    <a:pt x="3045375" y="2563574"/>
                  </a:lnTo>
                  <a:cubicBezTo>
                    <a:pt x="2985349" y="2547848"/>
                    <a:pt x="2928591" y="2524155"/>
                    <a:pt x="2877330" y="2491865"/>
                  </a:cubicBezTo>
                  <a:lnTo>
                    <a:pt x="2882346" y="2497841"/>
                  </a:lnTo>
                  <a:lnTo>
                    <a:pt x="2687507" y="2592718"/>
                  </a:lnTo>
                  <a:lnTo>
                    <a:pt x="2518206" y="2390954"/>
                  </a:lnTo>
                  <a:lnTo>
                    <a:pt x="2626994" y="2241021"/>
                  </a:lnTo>
                  <a:cubicBezTo>
                    <a:pt x="2597591" y="2190623"/>
                    <a:pt x="2574657" y="2136035"/>
                    <a:pt x="2559194" y="2078370"/>
                  </a:cubicBezTo>
                  <a:lnTo>
                    <a:pt x="2371198" y="2031371"/>
                  </a:lnTo>
                  <a:lnTo>
                    <a:pt x="2371198" y="1767986"/>
                  </a:lnTo>
                  <a:lnTo>
                    <a:pt x="2559579" y="1720890"/>
                  </a:lnTo>
                  <a:cubicBezTo>
                    <a:pt x="2572992" y="1669175"/>
                    <a:pt x="2592745" y="1620006"/>
                    <a:pt x="2617681" y="1574051"/>
                  </a:cubicBezTo>
                  <a:lnTo>
                    <a:pt x="2502958" y="1397149"/>
                  </a:lnTo>
                  <a:lnTo>
                    <a:pt x="2682587" y="1204520"/>
                  </a:lnTo>
                  <a:lnTo>
                    <a:pt x="2872193" y="1309466"/>
                  </a:lnTo>
                  <a:lnTo>
                    <a:pt x="2870932" y="1310818"/>
                  </a:lnTo>
                  <a:cubicBezTo>
                    <a:pt x="2925169" y="1276310"/>
                    <a:pt x="2985393" y="1250941"/>
                    <a:pt x="3049268" y="1234575"/>
                  </a:cubicBezTo>
                  <a:lnTo>
                    <a:pt x="3042378" y="1234576"/>
                  </a:lnTo>
                  <a:lnTo>
                    <a:pt x="3094939" y="1024334"/>
                  </a:lnTo>
                  <a:close/>
                  <a:moveTo>
                    <a:pt x="2786480" y="402820"/>
                  </a:moveTo>
                  <a:cubicBezTo>
                    <a:pt x="2745900" y="389943"/>
                    <a:pt x="2701172" y="388627"/>
                    <a:pt x="2657264" y="401580"/>
                  </a:cubicBezTo>
                  <a:cubicBezTo>
                    <a:pt x="2540176" y="436121"/>
                    <a:pt x="2473258" y="559041"/>
                    <a:pt x="2507800" y="676128"/>
                  </a:cubicBezTo>
                  <a:cubicBezTo>
                    <a:pt x="2542340" y="793216"/>
                    <a:pt x="2665260" y="860133"/>
                    <a:pt x="2782348" y="825592"/>
                  </a:cubicBezTo>
                  <a:cubicBezTo>
                    <a:pt x="2899435" y="791051"/>
                    <a:pt x="2966353" y="668132"/>
                    <a:pt x="2931812" y="551045"/>
                  </a:cubicBezTo>
                  <a:cubicBezTo>
                    <a:pt x="2910223" y="477864"/>
                    <a:pt x="2854113" y="424282"/>
                    <a:pt x="2786480" y="402820"/>
                  </a:cubicBezTo>
                  <a:close/>
                  <a:moveTo>
                    <a:pt x="2932202" y="47278"/>
                  </a:moveTo>
                  <a:lnTo>
                    <a:pt x="3090904" y="140999"/>
                  </a:lnTo>
                  <a:lnTo>
                    <a:pt x="3054065" y="265147"/>
                  </a:lnTo>
                  <a:cubicBezTo>
                    <a:pt x="3087256" y="296329"/>
                    <a:pt x="3116089" y="332603"/>
                    <a:pt x="3138727" y="373550"/>
                  </a:cubicBezTo>
                  <a:lnTo>
                    <a:pt x="3276016" y="367796"/>
                  </a:lnTo>
                  <a:lnTo>
                    <a:pt x="3328165" y="544574"/>
                  </a:lnTo>
                  <a:lnTo>
                    <a:pt x="3202503" y="618514"/>
                  </a:lnTo>
                  <a:cubicBezTo>
                    <a:pt x="3202838" y="654403"/>
                    <a:pt x="3198271" y="689748"/>
                    <a:pt x="3189855" y="723955"/>
                  </a:cubicBezTo>
                  <a:lnTo>
                    <a:pt x="3295873" y="805599"/>
                  </a:lnTo>
                  <a:lnTo>
                    <a:pt x="3222192" y="974540"/>
                  </a:lnTo>
                  <a:lnTo>
                    <a:pt x="3072634" y="949439"/>
                  </a:lnTo>
                  <a:lnTo>
                    <a:pt x="3079435" y="933845"/>
                  </a:lnTo>
                  <a:cubicBezTo>
                    <a:pt x="3049413" y="968833"/>
                    <a:pt x="3013398" y="998848"/>
                    <a:pt x="2972910" y="1023288"/>
                  </a:cubicBezTo>
                  <a:lnTo>
                    <a:pt x="2978897" y="1166163"/>
                  </a:lnTo>
                  <a:lnTo>
                    <a:pt x="2802119" y="1218312"/>
                  </a:lnTo>
                  <a:lnTo>
                    <a:pt x="2729602" y="1095065"/>
                  </a:lnTo>
                  <a:cubicBezTo>
                    <a:pt x="2686199" y="1096396"/>
                    <a:pt x="2643414" y="1091732"/>
                    <a:pt x="2602615" y="1080209"/>
                  </a:cubicBezTo>
                  <a:lnTo>
                    <a:pt x="2607165" y="1083226"/>
                  </a:lnTo>
                  <a:lnTo>
                    <a:pt x="2495179" y="1185484"/>
                  </a:lnTo>
                  <a:lnTo>
                    <a:pt x="2341599" y="1083585"/>
                  </a:lnTo>
                  <a:lnTo>
                    <a:pt x="2384929" y="961414"/>
                  </a:lnTo>
                  <a:cubicBezTo>
                    <a:pt x="2355215" y="933409"/>
                    <a:pt x="2329015" y="901312"/>
                    <a:pt x="2307218" y="865670"/>
                  </a:cubicBezTo>
                  <a:lnTo>
                    <a:pt x="2171734" y="871348"/>
                  </a:lnTo>
                  <a:lnTo>
                    <a:pt x="2119584" y="694571"/>
                  </a:lnTo>
                  <a:lnTo>
                    <a:pt x="2236697" y="625662"/>
                  </a:lnTo>
                  <a:cubicBezTo>
                    <a:pt x="2235459" y="588297"/>
                    <a:pt x="2238982" y="551385"/>
                    <a:pt x="2246620" y="515603"/>
                  </a:cubicBezTo>
                  <a:lnTo>
                    <a:pt x="2134594" y="419585"/>
                  </a:lnTo>
                  <a:lnTo>
                    <a:pt x="2217016" y="254732"/>
                  </a:lnTo>
                  <a:lnTo>
                    <a:pt x="2365055" y="287627"/>
                  </a:lnTo>
                  <a:lnTo>
                    <a:pt x="2364476" y="288784"/>
                  </a:lnTo>
                  <a:cubicBezTo>
                    <a:pt x="2394046" y="254885"/>
                    <a:pt x="2429444" y="225933"/>
                    <a:pt x="2469075" y="202302"/>
                  </a:cubicBezTo>
                  <a:lnTo>
                    <a:pt x="2464452" y="203666"/>
                  </a:lnTo>
                  <a:lnTo>
                    <a:pt x="2458102" y="52150"/>
                  </a:lnTo>
                  <a:lnTo>
                    <a:pt x="2634880" y="0"/>
                  </a:lnTo>
                  <a:lnTo>
                    <a:pt x="2711784" y="130703"/>
                  </a:lnTo>
                  <a:lnTo>
                    <a:pt x="2707159" y="132067"/>
                  </a:lnTo>
                  <a:cubicBezTo>
                    <a:pt x="2750672" y="130497"/>
                    <a:pt x="2793590" y="134953"/>
                    <a:pt x="2834535" y="1463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</p:grpSp>
    </p:spTree>
    <p:extLst>
      <p:ext uri="{BB962C8B-B14F-4D97-AF65-F5344CB8AC3E}">
        <p14:creationId xmlns:p14="http://schemas.microsoft.com/office/powerpoint/2010/main" val="40640229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36BA39E4-4787-4A57-95AF-71D0542315A0}"/>
              </a:ext>
            </a:extLst>
          </p:cNvPr>
          <p:cNvGrpSpPr/>
          <p:nvPr userDrawn="1"/>
        </p:nvGrpSpPr>
        <p:grpSpPr>
          <a:xfrm flipV="1">
            <a:off x="5427361" y="1143268"/>
            <a:ext cx="1337278" cy="220479"/>
            <a:chOff x="5809673" y="3008118"/>
            <a:chExt cx="2419398" cy="398889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6C99468F-7C27-4A33-B8CC-5794F45C6159}"/>
                </a:ext>
              </a:extLst>
            </p:cNvPr>
            <p:cNvSpPr/>
            <p:nvPr userDrawn="1"/>
          </p:nvSpPr>
          <p:spPr>
            <a:xfrm>
              <a:off x="5809673" y="3008118"/>
              <a:ext cx="398888" cy="39888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EDA484AE-33CE-4979-81A4-360C2226ECDF}"/>
                </a:ext>
              </a:extLst>
            </p:cNvPr>
            <p:cNvSpPr/>
            <p:nvPr userDrawn="1"/>
          </p:nvSpPr>
          <p:spPr>
            <a:xfrm>
              <a:off x="6314801" y="3008118"/>
              <a:ext cx="398888" cy="39888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688CA5D0-B787-4DFD-87F1-332795E33C1F}"/>
                </a:ext>
              </a:extLst>
            </p:cNvPr>
            <p:cNvSpPr/>
            <p:nvPr userDrawn="1"/>
          </p:nvSpPr>
          <p:spPr>
            <a:xfrm>
              <a:off x="6819928" y="3008118"/>
              <a:ext cx="398888" cy="39888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42618CF6-3DC5-4866-ACB7-14F89F22C719}"/>
                </a:ext>
              </a:extLst>
            </p:cNvPr>
            <p:cNvSpPr/>
            <p:nvPr userDrawn="1"/>
          </p:nvSpPr>
          <p:spPr>
            <a:xfrm>
              <a:off x="7325056" y="3008118"/>
              <a:ext cx="398888" cy="39888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471A078-94EE-430C-8990-77DD907780E6}"/>
                </a:ext>
              </a:extLst>
            </p:cNvPr>
            <p:cNvSpPr/>
            <p:nvPr userDrawn="1"/>
          </p:nvSpPr>
          <p:spPr>
            <a:xfrm>
              <a:off x="7830183" y="3008118"/>
              <a:ext cx="398888" cy="398889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13856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53237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-3600"/>
            <a:ext cx="12192000" cy="686160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lumMod val="8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sp>
        <p:nvSpPr>
          <p:cNvPr id="124" name="Trapezoid 123"/>
          <p:cNvSpPr/>
          <p:nvPr userDrawn="1"/>
        </p:nvSpPr>
        <p:spPr>
          <a:xfrm>
            <a:off x="536352" y="-3600"/>
            <a:ext cx="5181901" cy="6858000"/>
          </a:xfrm>
          <a:prstGeom prst="trapezoid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30" name="Round Same Side Corner Rectangle 6">
            <a:extLst>
              <a:ext uri="{FF2B5EF4-FFF2-40B4-BE49-F238E27FC236}">
                <a16:creationId xmlns:a16="http://schemas.microsoft.com/office/drawing/2014/main" id="{A63F1A39-2E59-4862-90F3-AD41D3829929}"/>
              </a:ext>
            </a:extLst>
          </p:cNvPr>
          <p:cNvSpPr/>
          <p:nvPr userDrawn="1"/>
        </p:nvSpPr>
        <p:spPr>
          <a:xfrm rot="10800000">
            <a:off x="233009" y="4547669"/>
            <a:ext cx="1531655" cy="2154490"/>
          </a:xfrm>
          <a:custGeom>
            <a:avLst/>
            <a:gdLst/>
            <a:ahLst/>
            <a:cxnLst/>
            <a:rect l="l" t="t" r="r" b="b"/>
            <a:pathLst>
              <a:path w="3411060" h="3965401">
                <a:moveTo>
                  <a:pt x="3062139" y="1800201"/>
                </a:moveTo>
                <a:lnTo>
                  <a:pt x="2702139" y="1800201"/>
                </a:lnTo>
                <a:lnTo>
                  <a:pt x="2702139" y="437210"/>
                </a:lnTo>
                <a:cubicBezTo>
                  <a:pt x="2702139" y="337799"/>
                  <a:pt x="2782728" y="257210"/>
                  <a:pt x="2882139" y="257210"/>
                </a:cubicBezTo>
                <a:cubicBezTo>
                  <a:pt x="2981550" y="257210"/>
                  <a:pt x="3062139" y="337799"/>
                  <a:pt x="3062139" y="437210"/>
                </a:cubicBezTo>
                <a:close/>
                <a:moveTo>
                  <a:pt x="686119" y="2160241"/>
                </a:moveTo>
                <a:lnTo>
                  <a:pt x="326119" y="2160241"/>
                </a:lnTo>
                <a:lnTo>
                  <a:pt x="326119" y="432251"/>
                </a:lnTo>
                <a:cubicBezTo>
                  <a:pt x="326119" y="332840"/>
                  <a:pt x="406708" y="252251"/>
                  <a:pt x="506119" y="252251"/>
                </a:cubicBezTo>
                <a:cubicBezTo>
                  <a:pt x="605530" y="252251"/>
                  <a:pt x="686119" y="332840"/>
                  <a:pt x="686119" y="432251"/>
                </a:cubicBezTo>
                <a:close/>
                <a:moveTo>
                  <a:pt x="1873559" y="3168352"/>
                </a:moveTo>
                <a:lnTo>
                  <a:pt x="1513559" y="3168352"/>
                </a:lnTo>
                <a:lnTo>
                  <a:pt x="1513559" y="432248"/>
                </a:lnTo>
                <a:cubicBezTo>
                  <a:pt x="1513559" y="332837"/>
                  <a:pt x="1594148" y="252248"/>
                  <a:pt x="1693559" y="252248"/>
                </a:cubicBezTo>
                <a:cubicBezTo>
                  <a:pt x="1792970" y="252248"/>
                  <a:pt x="1873559" y="332837"/>
                  <a:pt x="1873559" y="432248"/>
                </a:cubicBezTo>
                <a:close/>
                <a:moveTo>
                  <a:pt x="787520" y="3652135"/>
                </a:moveTo>
                <a:lnTo>
                  <a:pt x="787520" y="565496"/>
                </a:lnTo>
                <a:cubicBezTo>
                  <a:pt x="787520" y="360460"/>
                  <a:pt x="666637" y="194246"/>
                  <a:pt x="517520" y="194246"/>
                </a:cubicBezTo>
                <a:cubicBezTo>
                  <a:pt x="368403" y="194246"/>
                  <a:pt x="247520" y="360460"/>
                  <a:pt x="247520" y="565496"/>
                </a:cubicBezTo>
                <a:lnTo>
                  <a:pt x="247520" y="3652135"/>
                </a:lnTo>
                <a:close/>
                <a:moveTo>
                  <a:pt x="1974960" y="3652135"/>
                </a:moveTo>
                <a:lnTo>
                  <a:pt x="1974960" y="565496"/>
                </a:lnTo>
                <a:cubicBezTo>
                  <a:pt x="1974960" y="360460"/>
                  <a:pt x="1854077" y="194246"/>
                  <a:pt x="1704960" y="194246"/>
                </a:cubicBezTo>
                <a:cubicBezTo>
                  <a:pt x="1555843" y="194246"/>
                  <a:pt x="1434960" y="360460"/>
                  <a:pt x="1434960" y="565496"/>
                </a:cubicBezTo>
                <a:lnTo>
                  <a:pt x="1434960" y="3652135"/>
                </a:lnTo>
                <a:close/>
                <a:moveTo>
                  <a:pt x="3163540" y="3657096"/>
                </a:moveTo>
                <a:lnTo>
                  <a:pt x="3163540" y="570457"/>
                </a:lnTo>
                <a:cubicBezTo>
                  <a:pt x="3163540" y="365422"/>
                  <a:pt x="3042657" y="199207"/>
                  <a:pt x="2893540" y="199207"/>
                </a:cubicBezTo>
                <a:cubicBezTo>
                  <a:pt x="2744423" y="199207"/>
                  <a:pt x="2623540" y="365422"/>
                  <a:pt x="2623540" y="570457"/>
                </a:cubicBezTo>
                <a:lnTo>
                  <a:pt x="2623540" y="3657096"/>
                </a:lnTo>
                <a:close/>
                <a:moveTo>
                  <a:pt x="922929" y="3960440"/>
                </a:moveTo>
                <a:lnTo>
                  <a:pt x="112111" y="3960440"/>
                </a:lnTo>
                <a:cubicBezTo>
                  <a:pt x="50194" y="3960440"/>
                  <a:pt x="0" y="3891423"/>
                  <a:pt x="0" y="3806287"/>
                </a:cubicBezTo>
                <a:cubicBezTo>
                  <a:pt x="0" y="3721151"/>
                  <a:pt x="50194" y="3652135"/>
                  <a:pt x="112111" y="3652135"/>
                </a:cubicBezTo>
                <a:lnTo>
                  <a:pt x="121519" y="3652135"/>
                </a:lnTo>
                <a:lnTo>
                  <a:pt x="121519" y="544500"/>
                </a:lnTo>
                <a:cubicBezTo>
                  <a:pt x="121519" y="243780"/>
                  <a:pt x="298814" y="0"/>
                  <a:pt x="517519" y="0"/>
                </a:cubicBezTo>
                <a:cubicBezTo>
                  <a:pt x="736224" y="0"/>
                  <a:pt x="913519" y="243780"/>
                  <a:pt x="913519" y="544500"/>
                </a:cubicBezTo>
                <a:lnTo>
                  <a:pt x="913519" y="3652135"/>
                </a:lnTo>
                <a:lnTo>
                  <a:pt x="922929" y="3652135"/>
                </a:lnTo>
                <a:cubicBezTo>
                  <a:pt x="984846" y="3652135"/>
                  <a:pt x="1035040" y="3721151"/>
                  <a:pt x="1035040" y="3806287"/>
                </a:cubicBezTo>
                <a:cubicBezTo>
                  <a:pt x="1035040" y="3891423"/>
                  <a:pt x="984846" y="3960440"/>
                  <a:pt x="922929" y="3960440"/>
                </a:cubicBezTo>
                <a:close/>
                <a:moveTo>
                  <a:pt x="2110369" y="3960440"/>
                </a:moveTo>
                <a:lnTo>
                  <a:pt x="1299551" y="3960440"/>
                </a:lnTo>
                <a:cubicBezTo>
                  <a:pt x="1237634" y="3960440"/>
                  <a:pt x="1187440" y="3891423"/>
                  <a:pt x="1187440" y="3806287"/>
                </a:cubicBezTo>
                <a:cubicBezTo>
                  <a:pt x="1187440" y="3721151"/>
                  <a:pt x="1237634" y="3652135"/>
                  <a:pt x="1299551" y="3652135"/>
                </a:cubicBezTo>
                <a:lnTo>
                  <a:pt x="1308959" y="3652135"/>
                </a:lnTo>
                <a:lnTo>
                  <a:pt x="1308959" y="544500"/>
                </a:lnTo>
                <a:cubicBezTo>
                  <a:pt x="1308959" y="243780"/>
                  <a:pt x="1486254" y="0"/>
                  <a:pt x="1704959" y="0"/>
                </a:cubicBezTo>
                <a:cubicBezTo>
                  <a:pt x="1923664" y="0"/>
                  <a:pt x="2100959" y="243780"/>
                  <a:pt x="2100959" y="544500"/>
                </a:cubicBezTo>
                <a:lnTo>
                  <a:pt x="2100959" y="3652135"/>
                </a:lnTo>
                <a:lnTo>
                  <a:pt x="2110369" y="3652135"/>
                </a:lnTo>
                <a:cubicBezTo>
                  <a:pt x="2172286" y="3652135"/>
                  <a:pt x="2222480" y="3721151"/>
                  <a:pt x="2222480" y="3806287"/>
                </a:cubicBezTo>
                <a:cubicBezTo>
                  <a:pt x="2222480" y="3891423"/>
                  <a:pt x="2172286" y="3960440"/>
                  <a:pt x="2110369" y="3960440"/>
                </a:cubicBezTo>
                <a:close/>
                <a:moveTo>
                  <a:pt x="3298949" y="3965401"/>
                </a:moveTo>
                <a:lnTo>
                  <a:pt x="2488131" y="3965401"/>
                </a:lnTo>
                <a:cubicBezTo>
                  <a:pt x="2426214" y="3965401"/>
                  <a:pt x="2376020" y="3896384"/>
                  <a:pt x="2376020" y="3811249"/>
                </a:cubicBezTo>
                <a:cubicBezTo>
                  <a:pt x="2376020" y="3726113"/>
                  <a:pt x="2426214" y="3657096"/>
                  <a:pt x="2488131" y="3657096"/>
                </a:cubicBezTo>
                <a:lnTo>
                  <a:pt x="2497539" y="3657096"/>
                </a:lnTo>
                <a:lnTo>
                  <a:pt x="2497539" y="549461"/>
                </a:lnTo>
                <a:cubicBezTo>
                  <a:pt x="2497539" y="248741"/>
                  <a:pt x="2674834" y="4961"/>
                  <a:pt x="2893539" y="4961"/>
                </a:cubicBezTo>
                <a:cubicBezTo>
                  <a:pt x="3112244" y="4961"/>
                  <a:pt x="3289539" y="248741"/>
                  <a:pt x="3289539" y="549461"/>
                </a:cubicBezTo>
                <a:lnTo>
                  <a:pt x="3289539" y="3657096"/>
                </a:lnTo>
                <a:lnTo>
                  <a:pt x="3298949" y="3657096"/>
                </a:lnTo>
                <a:cubicBezTo>
                  <a:pt x="3360866" y="3657096"/>
                  <a:pt x="3411060" y="3726113"/>
                  <a:pt x="3411060" y="3811249"/>
                </a:cubicBezTo>
                <a:cubicBezTo>
                  <a:pt x="3411060" y="3896384"/>
                  <a:pt x="3360866" y="3965401"/>
                  <a:pt x="3298949" y="3965401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31" name="Round Same Side Corner Rectangle 6">
            <a:extLst>
              <a:ext uri="{FF2B5EF4-FFF2-40B4-BE49-F238E27FC236}">
                <a16:creationId xmlns:a16="http://schemas.microsoft.com/office/drawing/2014/main" id="{75506DCC-9AFB-4D1E-8C6B-B75031C23490}"/>
              </a:ext>
            </a:extLst>
          </p:cNvPr>
          <p:cNvSpPr/>
          <p:nvPr userDrawn="1"/>
        </p:nvSpPr>
        <p:spPr>
          <a:xfrm rot="10800000">
            <a:off x="1819905" y="4547669"/>
            <a:ext cx="1531655" cy="2154490"/>
          </a:xfrm>
          <a:custGeom>
            <a:avLst/>
            <a:gdLst/>
            <a:ahLst/>
            <a:cxnLst/>
            <a:rect l="l" t="t" r="r" b="b"/>
            <a:pathLst>
              <a:path w="3411060" h="3965401">
                <a:moveTo>
                  <a:pt x="3062139" y="1800201"/>
                </a:moveTo>
                <a:lnTo>
                  <a:pt x="2702139" y="1800201"/>
                </a:lnTo>
                <a:lnTo>
                  <a:pt x="2702139" y="437210"/>
                </a:lnTo>
                <a:cubicBezTo>
                  <a:pt x="2702139" y="337799"/>
                  <a:pt x="2782728" y="257210"/>
                  <a:pt x="2882139" y="257210"/>
                </a:cubicBezTo>
                <a:cubicBezTo>
                  <a:pt x="2981550" y="257210"/>
                  <a:pt x="3062139" y="337799"/>
                  <a:pt x="3062139" y="437210"/>
                </a:cubicBezTo>
                <a:close/>
                <a:moveTo>
                  <a:pt x="686119" y="2160241"/>
                </a:moveTo>
                <a:lnTo>
                  <a:pt x="326119" y="2160241"/>
                </a:lnTo>
                <a:lnTo>
                  <a:pt x="326119" y="432251"/>
                </a:lnTo>
                <a:cubicBezTo>
                  <a:pt x="326119" y="332840"/>
                  <a:pt x="406708" y="252251"/>
                  <a:pt x="506119" y="252251"/>
                </a:cubicBezTo>
                <a:cubicBezTo>
                  <a:pt x="605530" y="252251"/>
                  <a:pt x="686119" y="332840"/>
                  <a:pt x="686119" y="432251"/>
                </a:cubicBezTo>
                <a:close/>
                <a:moveTo>
                  <a:pt x="1873559" y="3168352"/>
                </a:moveTo>
                <a:lnTo>
                  <a:pt x="1513559" y="3168352"/>
                </a:lnTo>
                <a:lnTo>
                  <a:pt x="1513559" y="432248"/>
                </a:lnTo>
                <a:cubicBezTo>
                  <a:pt x="1513559" y="332837"/>
                  <a:pt x="1594148" y="252248"/>
                  <a:pt x="1693559" y="252248"/>
                </a:cubicBezTo>
                <a:cubicBezTo>
                  <a:pt x="1792970" y="252248"/>
                  <a:pt x="1873559" y="332837"/>
                  <a:pt x="1873559" y="432248"/>
                </a:cubicBezTo>
                <a:close/>
                <a:moveTo>
                  <a:pt x="787520" y="3652135"/>
                </a:moveTo>
                <a:lnTo>
                  <a:pt x="787520" y="565496"/>
                </a:lnTo>
                <a:cubicBezTo>
                  <a:pt x="787520" y="360460"/>
                  <a:pt x="666637" y="194246"/>
                  <a:pt x="517520" y="194246"/>
                </a:cubicBezTo>
                <a:cubicBezTo>
                  <a:pt x="368403" y="194246"/>
                  <a:pt x="247520" y="360460"/>
                  <a:pt x="247520" y="565496"/>
                </a:cubicBezTo>
                <a:lnTo>
                  <a:pt x="247520" y="3652135"/>
                </a:lnTo>
                <a:close/>
                <a:moveTo>
                  <a:pt x="1974960" y="3652135"/>
                </a:moveTo>
                <a:lnTo>
                  <a:pt x="1974960" y="565496"/>
                </a:lnTo>
                <a:cubicBezTo>
                  <a:pt x="1974960" y="360460"/>
                  <a:pt x="1854077" y="194246"/>
                  <a:pt x="1704960" y="194246"/>
                </a:cubicBezTo>
                <a:cubicBezTo>
                  <a:pt x="1555843" y="194246"/>
                  <a:pt x="1434960" y="360460"/>
                  <a:pt x="1434960" y="565496"/>
                </a:cubicBezTo>
                <a:lnTo>
                  <a:pt x="1434960" y="3652135"/>
                </a:lnTo>
                <a:close/>
                <a:moveTo>
                  <a:pt x="3163540" y="3657096"/>
                </a:moveTo>
                <a:lnTo>
                  <a:pt x="3163540" y="570457"/>
                </a:lnTo>
                <a:cubicBezTo>
                  <a:pt x="3163540" y="365422"/>
                  <a:pt x="3042657" y="199207"/>
                  <a:pt x="2893540" y="199207"/>
                </a:cubicBezTo>
                <a:cubicBezTo>
                  <a:pt x="2744423" y="199207"/>
                  <a:pt x="2623540" y="365422"/>
                  <a:pt x="2623540" y="570457"/>
                </a:cubicBezTo>
                <a:lnTo>
                  <a:pt x="2623540" y="3657096"/>
                </a:lnTo>
                <a:close/>
                <a:moveTo>
                  <a:pt x="922929" y="3960440"/>
                </a:moveTo>
                <a:lnTo>
                  <a:pt x="112111" y="3960440"/>
                </a:lnTo>
                <a:cubicBezTo>
                  <a:pt x="50194" y="3960440"/>
                  <a:pt x="0" y="3891423"/>
                  <a:pt x="0" y="3806287"/>
                </a:cubicBezTo>
                <a:cubicBezTo>
                  <a:pt x="0" y="3721151"/>
                  <a:pt x="50194" y="3652135"/>
                  <a:pt x="112111" y="3652135"/>
                </a:cubicBezTo>
                <a:lnTo>
                  <a:pt x="121519" y="3652135"/>
                </a:lnTo>
                <a:lnTo>
                  <a:pt x="121519" y="544500"/>
                </a:lnTo>
                <a:cubicBezTo>
                  <a:pt x="121519" y="243780"/>
                  <a:pt x="298814" y="0"/>
                  <a:pt x="517519" y="0"/>
                </a:cubicBezTo>
                <a:cubicBezTo>
                  <a:pt x="736224" y="0"/>
                  <a:pt x="913519" y="243780"/>
                  <a:pt x="913519" y="544500"/>
                </a:cubicBezTo>
                <a:lnTo>
                  <a:pt x="913519" y="3652135"/>
                </a:lnTo>
                <a:lnTo>
                  <a:pt x="922929" y="3652135"/>
                </a:lnTo>
                <a:cubicBezTo>
                  <a:pt x="984846" y="3652135"/>
                  <a:pt x="1035040" y="3721151"/>
                  <a:pt x="1035040" y="3806287"/>
                </a:cubicBezTo>
                <a:cubicBezTo>
                  <a:pt x="1035040" y="3891423"/>
                  <a:pt x="984846" y="3960440"/>
                  <a:pt x="922929" y="3960440"/>
                </a:cubicBezTo>
                <a:close/>
                <a:moveTo>
                  <a:pt x="2110369" y="3960440"/>
                </a:moveTo>
                <a:lnTo>
                  <a:pt x="1299551" y="3960440"/>
                </a:lnTo>
                <a:cubicBezTo>
                  <a:pt x="1237634" y="3960440"/>
                  <a:pt x="1187440" y="3891423"/>
                  <a:pt x="1187440" y="3806287"/>
                </a:cubicBezTo>
                <a:cubicBezTo>
                  <a:pt x="1187440" y="3721151"/>
                  <a:pt x="1237634" y="3652135"/>
                  <a:pt x="1299551" y="3652135"/>
                </a:cubicBezTo>
                <a:lnTo>
                  <a:pt x="1308959" y="3652135"/>
                </a:lnTo>
                <a:lnTo>
                  <a:pt x="1308959" y="544500"/>
                </a:lnTo>
                <a:cubicBezTo>
                  <a:pt x="1308959" y="243780"/>
                  <a:pt x="1486254" y="0"/>
                  <a:pt x="1704959" y="0"/>
                </a:cubicBezTo>
                <a:cubicBezTo>
                  <a:pt x="1923664" y="0"/>
                  <a:pt x="2100959" y="243780"/>
                  <a:pt x="2100959" y="544500"/>
                </a:cubicBezTo>
                <a:lnTo>
                  <a:pt x="2100959" y="3652135"/>
                </a:lnTo>
                <a:lnTo>
                  <a:pt x="2110369" y="3652135"/>
                </a:lnTo>
                <a:cubicBezTo>
                  <a:pt x="2172286" y="3652135"/>
                  <a:pt x="2222480" y="3721151"/>
                  <a:pt x="2222480" y="3806287"/>
                </a:cubicBezTo>
                <a:cubicBezTo>
                  <a:pt x="2222480" y="3891423"/>
                  <a:pt x="2172286" y="3960440"/>
                  <a:pt x="2110369" y="3960440"/>
                </a:cubicBezTo>
                <a:close/>
                <a:moveTo>
                  <a:pt x="3298949" y="3965401"/>
                </a:moveTo>
                <a:lnTo>
                  <a:pt x="2488131" y="3965401"/>
                </a:lnTo>
                <a:cubicBezTo>
                  <a:pt x="2426214" y="3965401"/>
                  <a:pt x="2376020" y="3896384"/>
                  <a:pt x="2376020" y="3811249"/>
                </a:cubicBezTo>
                <a:cubicBezTo>
                  <a:pt x="2376020" y="3726113"/>
                  <a:pt x="2426214" y="3657096"/>
                  <a:pt x="2488131" y="3657096"/>
                </a:cubicBezTo>
                <a:lnTo>
                  <a:pt x="2497539" y="3657096"/>
                </a:lnTo>
                <a:lnTo>
                  <a:pt x="2497539" y="549461"/>
                </a:lnTo>
                <a:cubicBezTo>
                  <a:pt x="2497539" y="248741"/>
                  <a:pt x="2674834" y="4961"/>
                  <a:pt x="2893539" y="4961"/>
                </a:cubicBezTo>
                <a:cubicBezTo>
                  <a:pt x="3112244" y="4961"/>
                  <a:pt x="3289539" y="248741"/>
                  <a:pt x="3289539" y="549461"/>
                </a:cubicBezTo>
                <a:lnTo>
                  <a:pt x="3289539" y="3657096"/>
                </a:lnTo>
                <a:lnTo>
                  <a:pt x="3298949" y="3657096"/>
                </a:lnTo>
                <a:cubicBezTo>
                  <a:pt x="3360866" y="3657096"/>
                  <a:pt x="3411060" y="3726113"/>
                  <a:pt x="3411060" y="3811249"/>
                </a:cubicBezTo>
                <a:cubicBezTo>
                  <a:pt x="3411060" y="3896384"/>
                  <a:pt x="3360866" y="3965401"/>
                  <a:pt x="3298949" y="3965401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32" name="Round Same Side Corner Rectangle 6">
            <a:extLst>
              <a:ext uri="{FF2B5EF4-FFF2-40B4-BE49-F238E27FC236}">
                <a16:creationId xmlns:a16="http://schemas.microsoft.com/office/drawing/2014/main" id="{7E1186C2-4163-41C3-BA40-FC3F7F78F74E}"/>
              </a:ext>
            </a:extLst>
          </p:cNvPr>
          <p:cNvSpPr/>
          <p:nvPr userDrawn="1"/>
        </p:nvSpPr>
        <p:spPr>
          <a:xfrm rot="10800000">
            <a:off x="4993701" y="4547669"/>
            <a:ext cx="998463" cy="2154490"/>
          </a:xfrm>
          <a:custGeom>
            <a:avLst/>
            <a:gdLst/>
            <a:ahLst/>
            <a:cxnLst/>
            <a:rect l="l" t="t" r="r" b="b"/>
            <a:pathLst>
              <a:path w="998463" h="2154490">
                <a:moveTo>
                  <a:pt x="841789" y="978089"/>
                </a:moveTo>
                <a:lnTo>
                  <a:pt x="680139" y="978089"/>
                </a:lnTo>
                <a:lnTo>
                  <a:pt x="680139" y="237546"/>
                </a:lnTo>
                <a:cubicBezTo>
                  <a:pt x="680139" y="183534"/>
                  <a:pt x="716326" y="139748"/>
                  <a:pt x="760964" y="139748"/>
                </a:cubicBezTo>
                <a:cubicBezTo>
                  <a:pt x="805602" y="139748"/>
                  <a:pt x="841789" y="183534"/>
                  <a:pt x="841789" y="237546"/>
                </a:cubicBezTo>
                <a:close/>
                <a:moveTo>
                  <a:pt x="308085" y="1721436"/>
                </a:moveTo>
                <a:lnTo>
                  <a:pt x="146436" y="1721436"/>
                </a:lnTo>
                <a:lnTo>
                  <a:pt x="146436" y="234850"/>
                </a:lnTo>
                <a:cubicBezTo>
                  <a:pt x="146436" y="180838"/>
                  <a:pt x="182622" y="137052"/>
                  <a:pt x="227260" y="137052"/>
                </a:cubicBezTo>
                <a:cubicBezTo>
                  <a:pt x="271898" y="137052"/>
                  <a:pt x="308085" y="180838"/>
                  <a:pt x="308085" y="234850"/>
                </a:cubicBezTo>
                <a:close/>
                <a:moveTo>
                  <a:pt x="353617" y="1984286"/>
                </a:moveTo>
                <a:lnTo>
                  <a:pt x="353617" y="307247"/>
                </a:lnTo>
                <a:cubicBezTo>
                  <a:pt x="353617" y="195846"/>
                  <a:pt x="299337" y="105538"/>
                  <a:pt x="232380" y="105538"/>
                </a:cubicBezTo>
                <a:cubicBezTo>
                  <a:pt x="165422" y="105538"/>
                  <a:pt x="111143" y="195846"/>
                  <a:pt x="111143" y="307247"/>
                </a:cubicBezTo>
                <a:lnTo>
                  <a:pt x="111143" y="1984286"/>
                </a:lnTo>
                <a:close/>
                <a:moveTo>
                  <a:pt x="887320" y="1986981"/>
                </a:moveTo>
                <a:lnTo>
                  <a:pt x="887320" y="309942"/>
                </a:lnTo>
                <a:cubicBezTo>
                  <a:pt x="887320" y="198542"/>
                  <a:pt x="833041" y="108234"/>
                  <a:pt x="766083" y="108234"/>
                </a:cubicBezTo>
                <a:cubicBezTo>
                  <a:pt x="699126" y="108234"/>
                  <a:pt x="644846" y="198542"/>
                  <a:pt x="644846" y="309942"/>
                </a:cubicBezTo>
                <a:lnTo>
                  <a:pt x="644846" y="1986981"/>
                </a:lnTo>
                <a:close/>
                <a:moveTo>
                  <a:pt x="414419" y="2151795"/>
                </a:moveTo>
                <a:lnTo>
                  <a:pt x="50341" y="2151795"/>
                </a:lnTo>
                <a:cubicBezTo>
                  <a:pt x="22538" y="2151795"/>
                  <a:pt x="0" y="2114296"/>
                  <a:pt x="0" y="2068040"/>
                </a:cubicBezTo>
                <a:cubicBezTo>
                  <a:pt x="0" y="2021784"/>
                  <a:pt x="22538" y="1984286"/>
                  <a:pt x="50341" y="1984286"/>
                </a:cubicBezTo>
                <a:lnTo>
                  <a:pt x="54565" y="1984286"/>
                </a:lnTo>
                <a:lnTo>
                  <a:pt x="54565" y="295839"/>
                </a:lnTo>
                <a:cubicBezTo>
                  <a:pt x="54565" y="132451"/>
                  <a:pt x="134175" y="0"/>
                  <a:pt x="232379" y="0"/>
                </a:cubicBezTo>
                <a:cubicBezTo>
                  <a:pt x="330584" y="0"/>
                  <a:pt x="410194" y="132451"/>
                  <a:pt x="410194" y="295839"/>
                </a:cubicBezTo>
                <a:lnTo>
                  <a:pt x="410194" y="1984286"/>
                </a:lnTo>
                <a:lnTo>
                  <a:pt x="414419" y="1984286"/>
                </a:lnTo>
                <a:cubicBezTo>
                  <a:pt x="442221" y="1984286"/>
                  <a:pt x="464760" y="2021784"/>
                  <a:pt x="464760" y="2068040"/>
                </a:cubicBezTo>
                <a:cubicBezTo>
                  <a:pt x="464760" y="2114296"/>
                  <a:pt x="442221" y="2151795"/>
                  <a:pt x="414419" y="2151795"/>
                </a:cubicBezTo>
                <a:close/>
                <a:moveTo>
                  <a:pt x="948122" y="2154490"/>
                </a:moveTo>
                <a:lnTo>
                  <a:pt x="584044" y="2154490"/>
                </a:lnTo>
                <a:cubicBezTo>
                  <a:pt x="556242" y="2154490"/>
                  <a:pt x="533703" y="2116992"/>
                  <a:pt x="533703" y="2070736"/>
                </a:cubicBezTo>
                <a:cubicBezTo>
                  <a:pt x="533703" y="2024480"/>
                  <a:pt x="556242" y="1986981"/>
                  <a:pt x="584044" y="1986981"/>
                </a:cubicBezTo>
                <a:lnTo>
                  <a:pt x="588268" y="1986981"/>
                </a:lnTo>
                <a:lnTo>
                  <a:pt x="588268" y="298535"/>
                </a:lnTo>
                <a:cubicBezTo>
                  <a:pt x="588268" y="135147"/>
                  <a:pt x="667878" y="2696"/>
                  <a:pt x="766083" y="2696"/>
                </a:cubicBezTo>
                <a:cubicBezTo>
                  <a:pt x="864287" y="2696"/>
                  <a:pt x="943897" y="135147"/>
                  <a:pt x="943897" y="298535"/>
                </a:cubicBezTo>
                <a:lnTo>
                  <a:pt x="943897" y="1986981"/>
                </a:lnTo>
                <a:lnTo>
                  <a:pt x="948122" y="1986981"/>
                </a:lnTo>
                <a:cubicBezTo>
                  <a:pt x="975925" y="1986981"/>
                  <a:pt x="998463" y="2024480"/>
                  <a:pt x="998463" y="2070736"/>
                </a:cubicBezTo>
                <a:cubicBezTo>
                  <a:pt x="998463" y="2116992"/>
                  <a:pt x="975925" y="2154490"/>
                  <a:pt x="948122" y="215449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33" name="Round Same Side Corner Rectangle 6">
            <a:extLst>
              <a:ext uri="{FF2B5EF4-FFF2-40B4-BE49-F238E27FC236}">
                <a16:creationId xmlns:a16="http://schemas.microsoft.com/office/drawing/2014/main" id="{FFD8C746-2191-41DA-975C-4CDE68F32824}"/>
              </a:ext>
            </a:extLst>
          </p:cNvPr>
          <p:cNvSpPr/>
          <p:nvPr userDrawn="1"/>
        </p:nvSpPr>
        <p:spPr>
          <a:xfrm rot="10800000">
            <a:off x="3406801" y="4547669"/>
            <a:ext cx="1531655" cy="2154490"/>
          </a:xfrm>
          <a:custGeom>
            <a:avLst/>
            <a:gdLst/>
            <a:ahLst/>
            <a:cxnLst/>
            <a:rect l="l" t="t" r="r" b="b"/>
            <a:pathLst>
              <a:path w="3411060" h="3965401">
                <a:moveTo>
                  <a:pt x="3062139" y="1800201"/>
                </a:moveTo>
                <a:lnTo>
                  <a:pt x="2702139" y="1800201"/>
                </a:lnTo>
                <a:lnTo>
                  <a:pt x="2702139" y="437210"/>
                </a:lnTo>
                <a:cubicBezTo>
                  <a:pt x="2702139" y="337799"/>
                  <a:pt x="2782728" y="257210"/>
                  <a:pt x="2882139" y="257210"/>
                </a:cubicBezTo>
                <a:cubicBezTo>
                  <a:pt x="2981550" y="257210"/>
                  <a:pt x="3062139" y="337799"/>
                  <a:pt x="3062139" y="437210"/>
                </a:cubicBezTo>
                <a:close/>
                <a:moveTo>
                  <a:pt x="686119" y="2160241"/>
                </a:moveTo>
                <a:lnTo>
                  <a:pt x="326119" y="2160241"/>
                </a:lnTo>
                <a:lnTo>
                  <a:pt x="326119" y="432251"/>
                </a:lnTo>
                <a:cubicBezTo>
                  <a:pt x="326119" y="332840"/>
                  <a:pt x="406708" y="252251"/>
                  <a:pt x="506119" y="252251"/>
                </a:cubicBezTo>
                <a:cubicBezTo>
                  <a:pt x="605530" y="252251"/>
                  <a:pt x="686119" y="332840"/>
                  <a:pt x="686119" y="432251"/>
                </a:cubicBezTo>
                <a:close/>
                <a:moveTo>
                  <a:pt x="1873559" y="3168352"/>
                </a:moveTo>
                <a:lnTo>
                  <a:pt x="1513559" y="3168352"/>
                </a:lnTo>
                <a:lnTo>
                  <a:pt x="1513559" y="432248"/>
                </a:lnTo>
                <a:cubicBezTo>
                  <a:pt x="1513559" y="332837"/>
                  <a:pt x="1594148" y="252248"/>
                  <a:pt x="1693559" y="252248"/>
                </a:cubicBezTo>
                <a:cubicBezTo>
                  <a:pt x="1792970" y="252248"/>
                  <a:pt x="1873559" y="332837"/>
                  <a:pt x="1873559" y="432248"/>
                </a:cubicBezTo>
                <a:close/>
                <a:moveTo>
                  <a:pt x="787520" y="3652135"/>
                </a:moveTo>
                <a:lnTo>
                  <a:pt x="787520" y="565496"/>
                </a:lnTo>
                <a:cubicBezTo>
                  <a:pt x="787520" y="360460"/>
                  <a:pt x="666637" y="194246"/>
                  <a:pt x="517520" y="194246"/>
                </a:cubicBezTo>
                <a:cubicBezTo>
                  <a:pt x="368403" y="194246"/>
                  <a:pt x="247520" y="360460"/>
                  <a:pt x="247520" y="565496"/>
                </a:cubicBezTo>
                <a:lnTo>
                  <a:pt x="247520" y="3652135"/>
                </a:lnTo>
                <a:close/>
                <a:moveTo>
                  <a:pt x="1974960" y="3652135"/>
                </a:moveTo>
                <a:lnTo>
                  <a:pt x="1974960" y="565496"/>
                </a:lnTo>
                <a:cubicBezTo>
                  <a:pt x="1974960" y="360460"/>
                  <a:pt x="1854077" y="194246"/>
                  <a:pt x="1704960" y="194246"/>
                </a:cubicBezTo>
                <a:cubicBezTo>
                  <a:pt x="1555843" y="194246"/>
                  <a:pt x="1434960" y="360460"/>
                  <a:pt x="1434960" y="565496"/>
                </a:cubicBezTo>
                <a:lnTo>
                  <a:pt x="1434960" y="3652135"/>
                </a:lnTo>
                <a:close/>
                <a:moveTo>
                  <a:pt x="3163540" y="3657096"/>
                </a:moveTo>
                <a:lnTo>
                  <a:pt x="3163540" y="570457"/>
                </a:lnTo>
                <a:cubicBezTo>
                  <a:pt x="3163540" y="365422"/>
                  <a:pt x="3042657" y="199207"/>
                  <a:pt x="2893540" y="199207"/>
                </a:cubicBezTo>
                <a:cubicBezTo>
                  <a:pt x="2744423" y="199207"/>
                  <a:pt x="2623540" y="365422"/>
                  <a:pt x="2623540" y="570457"/>
                </a:cubicBezTo>
                <a:lnTo>
                  <a:pt x="2623540" y="3657096"/>
                </a:lnTo>
                <a:close/>
                <a:moveTo>
                  <a:pt x="922929" y="3960440"/>
                </a:moveTo>
                <a:lnTo>
                  <a:pt x="112111" y="3960440"/>
                </a:lnTo>
                <a:cubicBezTo>
                  <a:pt x="50194" y="3960440"/>
                  <a:pt x="0" y="3891423"/>
                  <a:pt x="0" y="3806287"/>
                </a:cubicBezTo>
                <a:cubicBezTo>
                  <a:pt x="0" y="3721151"/>
                  <a:pt x="50194" y="3652135"/>
                  <a:pt x="112111" y="3652135"/>
                </a:cubicBezTo>
                <a:lnTo>
                  <a:pt x="121519" y="3652135"/>
                </a:lnTo>
                <a:lnTo>
                  <a:pt x="121519" y="544500"/>
                </a:lnTo>
                <a:cubicBezTo>
                  <a:pt x="121519" y="243780"/>
                  <a:pt x="298814" y="0"/>
                  <a:pt x="517519" y="0"/>
                </a:cubicBezTo>
                <a:cubicBezTo>
                  <a:pt x="736224" y="0"/>
                  <a:pt x="913519" y="243780"/>
                  <a:pt x="913519" y="544500"/>
                </a:cubicBezTo>
                <a:lnTo>
                  <a:pt x="913519" y="3652135"/>
                </a:lnTo>
                <a:lnTo>
                  <a:pt x="922929" y="3652135"/>
                </a:lnTo>
                <a:cubicBezTo>
                  <a:pt x="984846" y="3652135"/>
                  <a:pt x="1035040" y="3721151"/>
                  <a:pt x="1035040" y="3806287"/>
                </a:cubicBezTo>
                <a:cubicBezTo>
                  <a:pt x="1035040" y="3891423"/>
                  <a:pt x="984846" y="3960440"/>
                  <a:pt x="922929" y="3960440"/>
                </a:cubicBezTo>
                <a:close/>
                <a:moveTo>
                  <a:pt x="2110369" y="3960440"/>
                </a:moveTo>
                <a:lnTo>
                  <a:pt x="1299551" y="3960440"/>
                </a:lnTo>
                <a:cubicBezTo>
                  <a:pt x="1237634" y="3960440"/>
                  <a:pt x="1187440" y="3891423"/>
                  <a:pt x="1187440" y="3806287"/>
                </a:cubicBezTo>
                <a:cubicBezTo>
                  <a:pt x="1187440" y="3721151"/>
                  <a:pt x="1237634" y="3652135"/>
                  <a:pt x="1299551" y="3652135"/>
                </a:cubicBezTo>
                <a:lnTo>
                  <a:pt x="1308959" y="3652135"/>
                </a:lnTo>
                <a:lnTo>
                  <a:pt x="1308959" y="544500"/>
                </a:lnTo>
                <a:cubicBezTo>
                  <a:pt x="1308959" y="243780"/>
                  <a:pt x="1486254" y="0"/>
                  <a:pt x="1704959" y="0"/>
                </a:cubicBezTo>
                <a:cubicBezTo>
                  <a:pt x="1923664" y="0"/>
                  <a:pt x="2100959" y="243780"/>
                  <a:pt x="2100959" y="544500"/>
                </a:cubicBezTo>
                <a:lnTo>
                  <a:pt x="2100959" y="3652135"/>
                </a:lnTo>
                <a:lnTo>
                  <a:pt x="2110369" y="3652135"/>
                </a:lnTo>
                <a:cubicBezTo>
                  <a:pt x="2172286" y="3652135"/>
                  <a:pt x="2222480" y="3721151"/>
                  <a:pt x="2222480" y="3806287"/>
                </a:cubicBezTo>
                <a:cubicBezTo>
                  <a:pt x="2222480" y="3891423"/>
                  <a:pt x="2172286" y="3960440"/>
                  <a:pt x="2110369" y="3960440"/>
                </a:cubicBezTo>
                <a:close/>
                <a:moveTo>
                  <a:pt x="3298949" y="3965401"/>
                </a:moveTo>
                <a:lnTo>
                  <a:pt x="2488131" y="3965401"/>
                </a:lnTo>
                <a:cubicBezTo>
                  <a:pt x="2426214" y="3965401"/>
                  <a:pt x="2376020" y="3896384"/>
                  <a:pt x="2376020" y="3811249"/>
                </a:cubicBezTo>
                <a:cubicBezTo>
                  <a:pt x="2376020" y="3726113"/>
                  <a:pt x="2426214" y="3657096"/>
                  <a:pt x="2488131" y="3657096"/>
                </a:cubicBezTo>
                <a:lnTo>
                  <a:pt x="2497539" y="3657096"/>
                </a:lnTo>
                <a:lnTo>
                  <a:pt x="2497539" y="549461"/>
                </a:lnTo>
                <a:cubicBezTo>
                  <a:pt x="2497539" y="248741"/>
                  <a:pt x="2674834" y="4961"/>
                  <a:pt x="2893539" y="4961"/>
                </a:cubicBezTo>
                <a:cubicBezTo>
                  <a:pt x="3112244" y="4961"/>
                  <a:pt x="3289539" y="248741"/>
                  <a:pt x="3289539" y="549461"/>
                </a:cubicBezTo>
                <a:lnTo>
                  <a:pt x="3289539" y="3657096"/>
                </a:lnTo>
                <a:lnTo>
                  <a:pt x="3298949" y="3657096"/>
                </a:lnTo>
                <a:cubicBezTo>
                  <a:pt x="3360866" y="3657096"/>
                  <a:pt x="3411060" y="3726113"/>
                  <a:pt x="3411060" y="3811249"/>
                </a:cubicBezTo>
                <a:cubicBezTo>
                  <a:pt x="3411060" y="3896384"/>
                  <a:pt x="3360866" y="3965401"/>
                  <a:pt x="3298949" y="3965401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34" name="Oval 2">
            <a:extLst>
              <a:ext uri="{FF2B5EF4-FFF2-40B4-BE49-F238E27FC236}">
                <a16:creationId xmlns:a16="http://schemas.microsoft.com/office/drawing/2014/main" id="{DEB821F8-4756-419A-A003-BF59C6854386}"/>
              </a:ext>
            </a:extLst>
          </p:cNvPr>
          <p:cNvSpPr/>
          <p:nvPr userDrawn="1"/>
        </p:nvSpPr>
        <p:spPr>
          <a:xfrm rot="3709911">
            <a:off x="2541786" y="214508"/>
            <a:ext cx="1330091" cy="1218480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75000"/>
              <a:alpha val="50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 dirty="0"/>
          </a:p>
        </p:txBody>
      </p:sp>
      <p:sp>
        <p:nvSpPr>
          <p:cNvPr id="35" name="Oval 2">
            <a:extLst>
              <a:ext uri="{FF2B5EF4-FFF2-40B4-BE49-F238E27FC236}">
                <a16:creationId xmlns:a16="http://schemas.microsoft.com/office/drawing/2014/main" id="{28E19587-63C1-4D35-B862-D1E4D947E769}"/>
              </a:ext>
            </a:extLst>
          </p:cNvPr>
          <p:cNvSpPr/>
          <p:nvPr userDrawn="1"/>
        </p:nvSpPr>
        <p:spPr>
          <a:xfrm rot="19437896">
            <a:off x="1667701" y="2395655"/>
            <a:ext cx="1858078" cy="1702162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noFill/>
          <a:ln w="12700">
            <a:solidFill>
              <a:schemeClr val="bg1">
                <a:lumMod val="65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36" name="Oval 2">
            <a:extLst>
              <a:ext uri="{FF2B5EF4-FFF2-40B4-BE49-F238E27FC236}">
                <a16:creationId xmlns:a16="http://schemas.microsoft.com/office/drawing/2014/main" id="{D01EAC9B-77E3-4F2A-B1A7-DA8703EA503E}"/>
              </a:ext>
            </a:extLst>
          </p:cNvPr>
          <p:cNvSpPr/>
          <p:nvPr userDrawn="1"/>
        </p:nvSpPr>
        <p:spPr>
          <a:xfrm rot="3709911">
            <a:off x="2771394" y="1888445"/>
            <a:ext cx="918800" cy="841701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95000"/>
              <a:alpha val="60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37" name="Oval 2">
            <a:extLst>
              <a:ext uri="{FF2B5EF4-FFF2-40B4-BE49-F238E27FC236}">
                <a16:creationId xmlns:a16="http://schemas.microsoft.com/office/drawing/2014/main" id="{6E6B823F-9505-482A-B8B1-DF126CEEDF7D}"/>
              </a:ext>
            </a:extLst>
          </p:cNvPr>
          <p:cNvSpPr/>
          <p:nvPr userDrawn="1"/>
        </p:nvSpPr>
        <p:spPr>
          <a:xfrm>
            <a:off x="1531849" y="771595"/>
            <a:ext cx="1103690" cy="1011076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38" name="Oval 2">
            <a:extLst>
              <a:ext uri="{FF2B5EF4-FFF2-40B4-BE49-F238E27FC236}">
                <a16:creationId xmlns:a16="http://schemas.microsoft.com/office/drawing/2014/main" id="{2D8F8763-74DE-48D8-82F2-4DED48BDB492}"/>
              </a:ext>
            </a:extLst>
          </p:cNvPr>
          <p:cNvSpPr/>
          <p:nvPr userDrawn="1"/>
        </p:nvSpPr>
        <p:spPr>
          <a:xfrm rot="19437896">
            <a:off x="-106613" y="294760"/>
            <a:ext cx="1858078" cy="1702162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noFill/>
          <a:ln w="12700">
            <a:solidFill>
              <a:schemeClr val="bg1">
                <a:lumMod val="65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39" name="Oval 2">
            <a:extLst>
              <a:ext uri="{FF2B5EF4-FFF2-40B4-BE49-F238E27FC236}">
                <a16:creationId xmlns:a16="http://schemas.microsoft.com/office/drawing/2014/main" id="{2335DB93-B002-455A-922C-59CDE2F7860E}"/>
              </a:ext>
            </a:extLst>
          </p:cNvPr>
          <p:cNvSpPr/>
          <p:nvPr userDrawn="1"/>
        </p:nvSpPr>
        <p:spPr>
          <a:xfrm rot="19437896">
            <a:off x="3099160" y="566763"/>
            <a:ext cx="1858078" cy="1702162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noFill/>
          <a:ln w="12700">
            <a:solidFill>
              <a:schemeClr val="bg1">
                <a:lumMod val="65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40" name="Oval 2">
            <a:extLst>
              <a:ext uri="{FF2B5EF4-FFF2-40B4-BE49-F238E27FC236}">
                <a16:creationId xmlns:a16="http://schemas.microsoft.com/office/drawing/2014/main" id="{7EDB26AF-D59B-4DAC-BFAB-D4CAACD5D1D3}"/>
              </a:ext>
            </a:extLst>
          </p:cNvPr>
          <p:cNvSpPr/>
          <p:nvPr userDrawn="1"/>
        </p:nvSpPr>
        <p:spPr>
          <a:xfrm rot="3709911">
            <a:off x="153430" y="1568340"/>
            <a:ext cx="918800" cy="841701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41" name="Oval 2">
            <a:extLst>
              <a:ext uri="{FF2B5EF4-FFF2-40B4-BE49-F238E27FC236}">
                <a16:creationId xmlns:a16="http://schemas.microsoft.com/office/drawing/2014/main" id="{212DFC34-D15A-4488-BFA7-A702AFE4C877}"/>
              </a:ext>
            </a:extLst>
          </p:cNvPr>
          <p:cNvSpPr/>
          <p:nvPr userDrawn="1"/>
        </p:nvSpPr>
        <p:spPr>
          <a:xfrm rot="8100000">
            <a:off x="1367948" y="62020"/>
            <a:ext cx="957058" cy="876749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75000"/>
              <a:alpha val="50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42" name="Oval 2">
            <a:extLst>
              <a:ext uri="{FF2B5EF4-FFF2-40B4-BE49-F238E27FC236}">
                <a16:creationId xmlns:a16="http://schemas.microsoft.com/office/drawing/2014/main" id="{CF93B13D-A20E-4CD7-9A16-10EA50F4A5F5}"/>
              </a:ext>
            </a:extLst>
          </p:cNvPr>
          <p:cNvSpPr/>
          <p:nvPr userDrawn="1"/>
        </p:nvSpPr>
        <p:spPr>
          <a:xfrm rot="8100000">
            <a:off x="879296" y="1266839"/>
            <a:ext cx="2266749" cy="2076540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50000"/>
              <a:alpha val="5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43" name="Oval 2">
            <a:extLst>
              <a:ext uri="{FF2B5EF4-FFF2-40B4-BE49-F238E27FC236}">
                <a16:creationId xmlns:a16="http://schemas.microsoft.com/office/drawing/2014/main" id="{6AA68F63-074F-4CD0-B095-61269FC12F01}"/>
              </a:ext>
            </a:extLst>
          </p:cNvPr>
          <p:cNvSpPr/>
          <p:nvPr userDrawn="1"/>
        </p:nvSpPr>
        <p:spPr>
          <a:xfrm rot="5157174">
            <a:off x="3375634" y="1764038"/>
            <a:ext cx="1513674" cy="1386658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50000"/>
              <a:alpha val="5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44" name="Oval 2">
            <a:extLst>
              <a:ext uri="{FF2B5EF4-FFF2-40B4-BE49-F238E27FC236}">
                <a16:creationId xmlns:a16="http://schemas.microsoft.com/office/drawing/2014/main" id="{443ADD24-71DF-40D3-95BC-47201FAB2C7D}"/>
              </a:ext>
            </a:extLst>
          </p:cNvPr>
          <p:cNvSpPr/>
          <p:nvPr userDrawn="1"/>
        </p:nvSpPr>
        <p:spPr>
          <a:xfrm rot="900000">
            <a:off x="3221006" y="2808606"/>
            <a:ext cx="1132658" cy="1037613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45" name="Oval 2">
            <a:extLst>
              <a:ext uri="{FF2B5EF4-FFF2-40B4-BE49-F238E27FC236}">
                <a16:creationId xmlns:a16="http://schemas.microsoft.com/office/drawing/2014/main" id="{6588E49C-5C36-4A73-AD43-6AE2961B8DDE}"/>
              </a:ext>
            </a:extLst>
          </p:cNvPr>
          <p:cNvSpPr/>
          <p:nvPr userDrawn="1"/>
        </p:nvSpPr>
        <p:spPr>
          <a:xfrm rot="900000">
            <a:off x="1247188" y="3390926"/>
            <a:ext cx="1132658" cy="1037613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46" name="Oval 2">
            <a:extLst>
              <a:ext uri="{FF2B5EF4-FFF2-40B4-BE49-F238E27FC236}">
                <a16:creationId xmlns:a16="http://schemas.microsoft.com/office/drawing/2014/main" id="{C3F71828-438F-43CD-AC64-74D2828A0E90}"/>
              </a:ext>
            </a:extLst>
          </p:cNvPr>
          <p:cNvSpPr/>
          <p:nvPr userDrawn="1"/>
        </p:nvSpPr>
        <p:spPr>
          <a:xfrm rot="3709911">
            <a:off x="130473" y="3538235"/>
            <a:ext cx="918800" cy="841701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95000"/>
              <a:alpha val="60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47" name="Oval 2">
            <a:extLst>
              <a:ext uri="{FF2B5EF4-FFF2-40B4-BE49-F238E27FC236}">
                <a16:creationId xmlns:a16="http://schemas.microsoft.com/office/drawing/2014/main" id="{80C82425-1CFE-461A-B474-2D06AF206930}"/>
              </a:ext>
            </a:extLst>
          </p:cNvPr>
          <p:cNvSpPr/>
          <p:nvPr userDrawn="1"/>
        </p:nvSpPr>
        <p:spPr>
          <a:xfrm rot="19437896">
            <a:off x="41486" y="2323530"/>
            <a:ext cx="1858078" cy="1702162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noFill/>
          <a:ln w="12700">
            <a:solidFill>
              <a:schemeClr val="bg1">
                <a:lumMod val="65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52" name="Oval 2">
            <a:extLst>
              <a:ext uri="{FF2B5EF4-FFF2-40B4-BE49-F238E27FC236}">
                <a16:creationId xmlns:a16="http://schemas.microsoft.com/office/drawing/2014/main" id="{6BD50034-4A1E-4917-A1D6-4075DB469CB3}"/>
              </a:ext>
            </a:extLst>
          </p:cNvPr>
          <p:cNvSpPr/>
          <p:nvPr userDrawn="1"/>
        </p:nvSpPr>
        <p:spPr>
          <a:xfrm rot="3709911">
            <a:off x="3868988" y="3364828"/>
            <a:ext cx="1330091" cy="1218480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75000"/>
              <a:alpha val="50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 dirty="0"/>
          </a:p>
        </p:txBody>
      </p:sp>
      <p:sp>
        <p:nvSpPr>
          <p:cNvPr id="53" name="Oval 2">
            <a:extLst>
              <a:ext uri="{FF2B5EF4-FFF2-40B4-BE49-F238E27FC236}">
                <a16:creationId xmlns:a16="http://schemas.microsoft.com/office/drawing/2014/main" id="{845997A6-F744-4590-8B08-A41D124DE9EF}"/>
              </a:ext>
            </a:extLst>
          </p:cNvPr>
          <p:cNvSpPr/>
          <p:nvPr userDrawn="1"/>
        </p:nvSpPr>
        <p:spPr>
          <a:xfrm rot="8100000">
            <a:off x="4751684" y="691456"/>
            <a:ext cx="957058" cy="876749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75000"/>
              <a:alpha val="50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54" name="Oval 2">
            <a:extLst>
              <a:ext uri="{FF2B5EF4-FFF2-40B4-BE49-F238E27FC236}">
                <a16:creationId xmlns:a16="http://schemas.microsoft.com/office/drawing/2014/main" id="{4CF0B8C1-B839-4BC7-8419-AE9A8FD050E8}"/>
              </a:ext>
            </a:extLst>
          </p:cNvPr>
          <p:cNvSpPr/>
          <p:nvPr userDrawn="1"/>
        </p:nvSpPr>
        <p:spPr>
          <a:xfrm rot="8100000">
            <a:off x="4263032" y="1896275"/>
            <a:ext cx="2266749" cy="2076540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50000"/>
              <a:alpha val="5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55" name="Oval 2">
            <a:extLst>
              <a:ext uri="{FF2B5EF4-FFF2-40B4-BE49-F238E27FC236}">
                <a16:creationId xmlns:a16="http://schemas.microsoft.com/office/drawing/2014/main" id="{3B35F268-30FF-4DB5-8968-9AC0F8A3334B}"/>
              </a:ext>
            </a:extLst>
          </p:cNvPr>
          <p:cNvSpPr/>
          <p:nvPr userDrawn="1"/>
        </p:nvSpPr>
        <p:spPr>
          <a:xfrm rot="19437896">
            <a:off x="4744330" y="1861939"/>
            <a:ext cx="1299933" cy="1190852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noFill/>
          <a:ln w="12700">
            <a:solidFill>
              <a:schemeClr val="bg1">
                <a:lumMod val="65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56" name="Oval 2">
            <a:extLst>
              <a:ext uri="{FF2B5EF4-FFF2-40B4-BE49-F238E27FC236}">
                <a16:creationId xmlns:a16="http://schemas.microsoft.com/office/drawing/2014/main" id="{182AE9B8-EA51-485B-A12B-D4038C532683}"/>
              </a:ext>
            </a:extLst>
          </p:cNvPr>
          <p:cNvSpPr/>
          <p:nvPr userDrawn="1"/>
        </p:nvSpPr>
        <p:spPr>
          <a:xfrm rot="900000">
            <a:off x="1987004" y="2561653"/>
            <a:ext cx="1009486" cy="924777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57" name="Oval 2">
            <a:extLst>
              <a:ext uri="{FF2B5EF4-FFF2-40B4-BE49-F238E27FC236}">
                <a16:creationId xmlns:a16="http://schemas.microsoft.com/office/drawing/2014/main" id="{F414A7D9-B1E2-4BFC-95B2-9F786767E9F2}"/>
              </a:ext>
            </a:extLst>
          </p:cNvPr>
          <p:cNvSpPr/>
          <p:nvPr userDrawn="1"/>
        </p:nvSpPr>
        <p:spPr>
          <a:xfrm rot="3709911">
            <a:off x="2519904" y="3533964"/>
            <a:ext cx="1038426" cy="951290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95000"/>
              <a:alpha val="60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58" name="Oval 2">
            <a:extLst>
              <a:ext uri="{FF2B5EF4-FFF2-40B4-BE49-F238E27FC236}">
                <a16:creationId xmlns:a16="http://schemas.microsoft.com/office/drawing/2014/main" id="{4EB703FD-2B5F-4AED-B451-A30CADDE2F31}"/>
              </a:ext>
            </a:extLst>
          </p:cNvPr>
          <p:cNvSpPr/>
          <p:nvPr userDrawn="1"/>
        </p:nvSpPr>
        <p:spPr>
          <a:xfrm rot="3709911">
            <a:off x="3392173" y="302893"/>
            <a:ext cx="1038426" cy="951290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95000"/>
              <a:alpha val="60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61" name="Oval 2">
            <a:extLst>
              <a:ext uri="{FF2B5EF4-FFF2-40B4-BE49-F238E27FC236}">
                <a16:creationId xmlns:a16="http://schemas.microsoft.com/office/drawing/2014/main" id="{50BD6020-C4FF-4760-A425-86AA968DED12}"/>
              </a:ext>
            </a:extLst>
          </p:cNvPr>
          <p:cNvSpPr/>
          <p:nvPr userDrawn="1"/>
        </p:nvSpPr>
        <p:spPr>
          <a:xfrm rot="8100000">
            <a:off x="5019356" y="-26786"/>
            <a:ext cx="1310082" cy="1200149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50000"/>
              <a:alpha val="5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63" name="Oval 2">
            <a:extLst>
              <a:ext uri="{FF2B5EF4-FFF2-40B4-BE49-F238E27FC236}">
                <a16:creationId xmlns:a16="http://schemas.microsoft.com/office/drawing/2014/main" id="{3EE70CB4-2D96-46EB-8977-1B1B79804844}"/>
              </a:ext>
            </a:extLst>
          </p:cNvPr>
          <p:cNvSpPr/>
          <p:nvPr userDrawn="1"/>
        </p:nvSpPr>
        <p:spPr>
          <a:xfrm rot="8100000">
            <a:off x="1937060" y="-77635"/>
            <a:ext cx="1310082" cy="1200149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50000"/>
              <a:alpha val="5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72" name="Oval 2">
            <a:extLst>
              <a:ext uri="{FF2B5EF4-FFF2-40B4-BE49-F238E27FC236}">
                <a16:creationId xmlns:a16="http://schemas.microsoft.com/office/drawing/2014/main" id="{86DA3905-5344-46C3-A880-8671CA140E70}"/>
              </a:ext>
            </a:extLst>
          </p:cNvPr>
          <p:cNvSpPr/>
          <p:nvPr userDrawn="1"/>
        </p:nvSpPr>
        <p:spPr>
          <a:xfrm rot="900000">
            <a:off x="5090179" y="3170913"/>
            <a:ext cx="1132658" cy="1037613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75" name="Oval 2">
            <a:extLst>
              <a:ext uri="{FF2B5EF4-FFF2-40B4-BE49-F238E27FC236}">
                <a16:creationId xmlns:a16="http://schemas.microsoft.com/office/drawing/2014/main" id="{E5357039-4981-49B5-A9BC-C8EE3D049AAF}"/>
              </a:ext>
            </a:extLst>
          </p:cNvPr>
          <p:cNvSpPr/>
          <p:nvPr userDrawn="1"/>
        </p:nvSpPr>
        <p:spPr>
          <a:xfrm rot="900000">
            <a:off x="5407036" y="1110970"/>
            <a:ext cx="1002682" cy="918544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80" name="Oval 2">
            <a:extLst>
              <a:ext uri="{FF2B5EF4-FFF2-40B4-BE49-F238E27FC236}">
                <a16:creationId xmlns:a16="http://schemas.microsoft.com/office/drawing/2014/main" id="{11DA530B-C00F-4683-BEC9-A839D71312FA}"/>
              </a:ext>
            </a:extLst>
          </p:cNvPr>
          <p:cNvSpPr/>
          <p:nvPr userDrawn="1"/>
        </p:nvSpPr>
        <p:spPr>
          <a:xfrm rot="3709911">
            <a:off x="8142766" y="708962"/>
            <a:ext cx="1330091" cy="1218480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75000"/>
              <a:alpha val="50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 dirty="0"/>
          </a:p>
        </p:txBody>
      </p:sp>
      <p:sp>
        <p:nvSpPr>
          <p:cNvPr id="81" name="Oval 2">
            <a:extLst>
              <a:ext uri="{FF2B5EF4-FFF2-40B4-BE49-F238E27FC236}">
                <a16:creationId xmlns:a16="http://schemas.microsoft.com/office/drawing/2014/main" id="{1A082356-B1F6-4535-B5E4-18E1F0D65B29}"/>
              </a:ext>
            </a:extLst>
          </p:cNvPr>
          <p:cNvSpPr/>
          <p:nvPr userDrawn="1"/>
        </p:nvSpPr>
        <p:spPr>
          <a:xfrm rot="19437896">
            <a:off x="7268681" y="2890109"/>
            <a:ext cx="1858078" cy="1702162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noFill/>
          <a:ln w="12700">
            <a:solidFill>
              <a:schemeClr val="bg1">
                <a:lumMod val="65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82" name="Oval 2">
            <a:extLst>
              <a:ext uri="{FF2B5EF4-FFF2-40B4-BE49-F238E27FC236}">
                <a16:creationId xmlns:a16="http://schemas.microsoft.com/office/drawing/2014/main" id="{DC785FC9-409C-46D7-9E50-8B54D1F5C686}"/>
              </a:ext>
            </a:extLst>
          </p:cNvPr>
          <p:cNvSpPr/>
          <p:nvPr userDrawn="1"/>
        </p:nvSpPr>
        <p:spPr>
          <a:xfrm rot="3709911">
            <a:off x="8372374" y="2382899"/>
            <a:ext cx="918800" cy="841701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95000"/>
              <a:alpha val="60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83" name="Oval 2">
            <a:extLst>
              <a:ext uri="{FF2B5EF4-FFF2-40B4-BE49-F238E27FC236}">
                <a16:creationId xmlns:a16="http://schemas.microsoft.com/office/drawing/2014/main" id="{9E28926F-5E44-49C1-B6BE-0E896F422420}"/>
              </a:ext>
            </a:extLst>
          </p:cNvPr>
          <p:cNvSpPr/>
          <p:nvPr userDrawn="1"/>
        </p:nvSpPr>
        <p:spPr>
          <a:xfrm>
            <a:off x="7132829" y="1266049"/>
            <a:ext cx="1103690" cy="1011076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84" name="Oval 2">
            <a:extLst>
              <a:ext uri="{FF2B5EF4-FFF2-40B4-BE49-F238E27FC236}">
                <a16:creationId xmlns:a16="http://schemas.microsoft.com/office/drawing/2014/main" id="{4781A321-140D-4659-BF8B-C8F0459A607D}"/>
              </a:ext>
            </a:extLst>
          </p:cNvPr>
          <p:cNvSpPr/>
          <p:nvPr userDrawn="1"/>
        </p:nvSpPr>
        <p:spPr>
          <a:xfrm rot="19437896">
            <a:off x="8700140" y="1061217"/>
            <a:ext cx="1858078" cy="1702162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noFill/>
          <a:ln w="12700">
            <a:solidFill>
              <a:schemeClr val="bg1">
                <a:lumMod val="65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85" name="Oval 2">
            <a:extLst>
              <a:ext uri="{FF2B5EF4-FFF2-40B4-BE49-F238E27FC236}">
                <a16:creationId xmlns:a16="http://schemas.microsoft.com/office/drawing/2014/main" id="{9A0D302C-CB24-4586-ABBD-B34C82AC03CE}"/>
              </a:ext>
            </a:extLst>
          </p:cNvPr>
          <p:cNvSpPr/>
          <p:nvPr userDrawn="1"/>
        </p:nvSpPr>
        <p:spPr>
          <a:xfrm rot="3709911">
            <a:off x="5754410" y="2062794"/>
            <a:ext cx="918800" cy="841701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86" name="Oval 2">
            <a:extLst>
              <a:ext uri="{FF2B5EF4-FFF2-40B4-BE49-F238E27FC236}">
                <a16:creationId xmlns:a16="http://schemas.microsoft.com/office/drawing/2014/main" id="{9581F6BD-EC04-4182-A089-8F5E688FE5A0}"/>
              </a:ext>
            </a:extLst>
          </p:cNvPr>
          <p:cNvSpPr/>
          <p:nvPr userDrawn="1"/>
        </p:nvSpPr>
        <p:spPr>
          <a:xfrm rot="8100000">
            <a:off x="6968928" y="556474"/>
            <a:ext cx="957058" cy="876749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75000"/>
              <a:alpha val="50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87" name="Oval 2">
            <a:extLst>
              <a:ext uri="{FF2B5EF4-FFF2-40B4-BE49-F238E27FC236}">
                <a16:creationId xmlns:a16="http://schemas.microsoft.com/office/drawing/2014/main" id="{66979805-A54A-49AC-8EF2-284A82BF61BB}"/>
              </a:ext>
            </a:extLst>
          </p:cNvPr>
          <p:cNvSpPr/>
          <p:nvPr userDrawn="1"/>
        </p:nvSpPr>
        <p:spPr>
          <a:xfrm rot="8100000">
            <a:off x="6480276" y="1761293"/>
            <a:ext cx="2266749" cy="2076540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50000"/>
              <a:alpha val="5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88" name="Oval 2">
            <a:extLst>
              <a:ext uri="{FF2B5EF4-FFF2-40B4-BE49-F238E27FC236}">
                <a16:creationId xmlns:a16="http://schemas.microsoft.com/office/drawing/2014/main" id="{3DC90682-259B-4FF5-A432-AEFA8C7231E8}"/>
              </a:ext>
            </a:extLst>
          </p:cNvPr>
          <p:cNvSpPr/>
          <p:nvPr userDrawn="1"/>
        </p:nvSpPr>
        <p:spPr>
          <a:xfrm rot="5157174">
            <a:off x="8976614" y="2258492"/>
            <a:ext cx="1513674" cy="1386658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50000"/>
              <a:alpha val="5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89" name="Oval 2">
            <a:extLst>
              <a:ext uri="{FF2B5EF4-FFF2-40B4-BE49-F238E27FC236}">
                <a16:creationId xmlns:a16="http://schemas.microsoft.com/office/drawing/2014/main" id="{C4C59401-DA11-4364-8292-66738EC61A54}"/>
              </a:ext>
            </a:extLst>
          </p:cNvPr>
          <p:cNvSpPr/>
          <p:nvPr userDrawn="1"/>
        </p:nvSpPr>
        <p:spPr>
          <a:xfrm rot="900000">
            <a:off x="8821986" y="3303060"/>
            <a:ext cx="1132658" cy="1037613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90" name="Oval 2">
            <a:extLst>
              <a:ext uri="{FF2B5EF4-FFF2-40B4-BE49-F238E27FC236}">
                <a16:creationId xmlns:a16="http://schemas.microsoft.com/office/drawing/2014/main" id="{A6776DA6-ADAF-4122-827B-86FE09B753EC}"/>
              </a:ext>
            </a:extLst>
          </p:cNvPr>
          <p:cNvSpPr/>
          <p:nvPr userDrawn="1"/>
        </p:nvSpPr>
        <p:spPr>
          <a:xfrm rot="900000">
            <a:off x="9049262" y="65851"/>
            <a:ext cx="1132658" cy="1037613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91" name="Oval 2">
            <a:extLst>
              <a:ext uri="{FF2B5EF4-FFF2-40B4-BE49-F238E27FC236}">
                <a16:creationId xmlns:a16="http://schemas.microsoft.com/office/drawing/2014/main" id="{AE2E80A3-9393-4530-9F6B-61B1B4C85604}"/>
              </a:ext>
            </a:extLst>
          </p:cNvPr>
          <p:cNvSpPr/>
          <p:nvPr userDrawn="1"/>
        </p:nvSpPr>
        <p:spPr>
          <a:xfrm rot="3709911">
            <a:off x="5940659" y="3816669"/>
            <a:ext cx="918800" cy="841701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95000"/>
              <a:alpha val="60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92" name="Oval 2">
            <a:extLst>
              <a:ext uri="{FF2B5EF4-FFF2-40B4-BE49-F238E27FC236}">
                <a16:creationId xmlns:a16="http://schemas.microsoft.com/office/drawing/2014/main" id="{0AE7D6AC-D567-4A7D-BB82-7F020E5E71D1}"/>
              </a:ext>
            </a:extLst>
          </p:cNvPr>
          <p:cNvSpPr/>
          <p:nvPr userDrawn="1"/>
        </p:nvSpPr>
        <p:spPr>
          <a:xfrm rot="19437896">
            <a:off x="5642466" y="2817984"/>
            <a:ext cx="1858078" cy="1702162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noFill/>
          <a:ln w="12700">
            <a:solidFill>
              <a:schemeClr val="bg1">
                <a:lumMod val="65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93" name="Oval 2">
            <a:extLst>
              <a:ext uri="{FF2B5EF4-FFF2-40B4-BE49-F238E27FC236}">
                <a16:creationId xmlns:a16="http://schemas.microsoft.com/office/drawing/2014/main" id="{B56681DA-9D88-4B22-B921-81303E32A8ED}"/>
              </a:ext>
            </a:extLst>
          </p:cNvPr>
          <p:cNvSpPr/>
          <p:nvPr userDrawn="1"/>
        </p:nvSpPr>
        <p:spPr>
          <a:xfrm rot="8100000">
            <a:off x="10352664" y="1185910"/>
            <a:ext cx="957058" cy="876749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75000"/>
              <a:alpha val="50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94" name="Oval 2">
            <a:extLst>
              <a:ext uri="{FF2B5EF4-FFF2-40B4-BE49-F238E27FC236}">
                <a16:creationId xmlns:a16="http://schemas.microsoft.com/office/drawing/2014/main" id="{74FD78FD-473B-4B30-9754-1918941DA669}"/>
              </a:ext>
            </a:extLst>
          </p:cNvPr>
          <p:cNvSpPr/>
          <p:nvPr userDrawn="1"/>
        </p:nvSpPr>
        <p:spPr>
          <a:xfrm rot="8100000">
            <a:off x="9864012" y="2390729"/>
            <a:ext cx="2266749" cy="2076540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50000"/>
              <a:alpha val="5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95" name="Oval 2">
            <a:extLst>
              <a:ext uri="{FF2B5EF4-FFF2-40B4-BE49-F238E27FC236}">
                <a16:creationId xmlns:a16="http://schemas.microsoft.com/office/drawing/2014/main" id="{AAC9B54D-9216-4D7E-94C6-7CEEEAA05305}"/>
              </a:ext>
            </a:extLst>
          </p:cNvPr>
          <p:cNvSpPr/>
          <p:nvPr userDrawn="1"/>
        </p:nvSpPr>
        <p:spPr>
          <a:xfrm rot="19437896">
            <a:off x="10345310" y="2356393"/>
            <a:ext cx="1299933" cy="1190852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noFill/>
          <a:ln w="12700">
            <a:solidFill>
              <a:schemeClr val="bg1">
                <a:lumMod val="65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96" name="Oval 2">
            <a:extLst>
              <a:ext uri="{FF2B5EF4-FFF2-40B4-BE49-F238E27FC236}">
                <a16:creationId xmlns:a16="http://schemas.microsoft.com/office/drawing/2014/main" id="{C01AA50C-FF44-47BA-84D1-A3345F8B6FD2}"/>
              </a:ext>
            </a:extLst>
          </p:cNvPr>
          <p:cNvSpPr/>
          <p:nvPr userDrawn="1"/>
        </p:nvSpPr>
        <p:spPr>
          <a:xfrm rot="900000">
            <a:off x="7587984" y="3056107"/>
            <a:ext cx="1009486" cy="924777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97" name="Oval 2">
            <a:extLst>
              <a:ext uri="{FF2B5EF4-FFF2-40B4-BE49-F238E27FC236}">
                <a16:creationId xmlns:a16="http://schemas.microsoft.com/office/drawing/2014/main" id="{128CB1AF-92AE-49BF-94D8-75DE08510796}"/>
              </a:ext>
            </a:extLst>
          </p:cNvPr>
          <p:cNvSpPr/>
          <p:nvPr userDrawn="1"/>
        </p:nvSpPr>
        <p:spPr>
          <a:xfrm rot="3709911">
            <a:off x="10321978" y="208889"/>
            <a:ext cx="1038426" cy="951290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85000"/>
              <a:alpha val="60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98" name="Oval 2">
            <a:extLst>
              <a:ext uri="{FF2B5EF4-FFF2-40B4-BE49-F238E27FC236}">
                <a16:creationId xmlns:a16="http://schemas.microsoft.com/office/drawing/2014/main" id="{80958B31-EE7F-4458-8D19-C793103117BA}"/>
              </a:ext>
            </a:extLst>
          </p:cNvPr>
          <p:cNvSpPr/>
          <p:nvPr userDrawn="1"/>
        </p:nvSpPr>
        <p:spPr>
          <a:xfrm rot="3709911">
            <a:off x="8993153" y="797347"/>
            <a:ext cx="1038426" cy="951290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95000"/>
              <a:alpha val="60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99" name="Oval 2">
            <a:extLst>
              <a:ext uri="{FF2B5EF4-FFF2-40B4-BE49-F238E27FC236}">
                <a16:creationId xmlns:a16="http://schemas.microsoft.com/office/drawing/2014/main" id="{A241C97F-5AE0-4C3E-9EC9-60FD191185C6}"/>
              </a:ext>
            </a:extLst>
          </p:cNvPr>
          <p:cNvSpPr/>
          <p:nvPr userDrawn="1"/>
        </p:nvSpPr>
        <p:spPr>
          <a:xfrm rot="900000">
            <a:off x="10958142" y="3587426"/>
            <a:ext cx="1132658" cy="1037613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100" name="Oval 2">
            <a:extLst>
              <a:ext uri="{FF2B5EF4-FFF2-40B4-BE49-F238E27FC236}">
                <a16:creationId xmlns:a16="http://schemas.microsoft.com/office/drawing/2014/main" id="{5A020C5F-B87D-40B9-B406-A080D65C5BF1}"/>
              </a:ext>
            </a:extLst>
          </p:cNvPr>
          <p:cNvSpPr/>
          <p:nvPr userDrawn="1"/>
        </p:nvSpPr>
        <p:spPr>
          <a:xfrm rot="900000">
            <a:off x="11008016" y="1605424"/>
            <a:ext cx="1002682" cy="918544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101" name="Oval 2">
            <a:extLst>
              <a:ext uri="{FF2B5EF4-FFF2-40B4-BE49-F238E27FC236}">
                <a16:creationId xmlns:a16="http://schemas.microsoft.com/office/drawing/2014/main" id="{F1B50547-68CF-4D1D-AA64-6E0D7A6D7299}"/>
              </a:ext>
            </a:extLst>
          </p:cNvPr>
          <p:cNvSpPr/>
          <p:nvPr userDrawn="1"/>
        </p:nvSpPr>
        <p:spPr>
          <a:xfrm rot="19437896">
            <a:off x="6564173" y="801515"/>
            <a:ext cx="1858078" cy="1702162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noFill/>
          <a:ln w="12700">
            <a:solidFill>
              <a:schemeClr val="bg1">
                <a:lumMod val="65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102" name="Oval 2">
            <a:extLst>
              <a:ext uri="{FF2B5EF4-FFF2-40B4-BE49-F238E27FC236}">
                <a16:creationId xmlns:a16="http://schemas.microsoft.com/office/drawing/2014/main" id="{4E89952A-824E-4B4C-963E-C52E790B7C08}"/>
              </a:ext>
            </a:extLst>
          </p:cNvPr>
          <p:cNvSpPr/>
          <p:nvPr userDrawn="1"/>
        </p:nvSpPr>
        <p:spPr>
          <a:xfrm rot="900000">
            <a:off x="5939664" y="52344"/>
            <a:ext cx="1009486" cy="924777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103" name="Oval 2">
            <a:extLst>
              <a:ext uri="{FF2B5EF4-FFF2-40B4-BE49-F238E27FC236}">
                <a16:creationId xmlns:a16="http://schemas.microsoft.com/office/drawing/2014/main" id="{35A6149A-9121-4093-BB29-6274808CCFFE}"/>
              </a:ext>
            </a:extLst>
          </p:cNvPr>
          <p:cNvSpPr/>
          <p:nvPr userDrawn="1"/>
        </p:nvSpPr>
        <p:spPr>
          <a:xfrm rot="5157174">
            <a:off x="6223726" y="287726"/>
            <a:ext cx="1513674" cy="1386658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50000"/>
              <a:alpha val="5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104" name="Oval 2">
            <a:extLst>
              <a:ext uri="{FF2B5EF4-FFF2-40B4-BE49-F238E27FC236}">
                <a16:creationId xmlns:a16="http://schemas.microsoft.com/office/drawing/2014/main" id="{B8086D41-5E5D-4335-986C-A50CDC5DA2D6}"/>
              </a:ext>
            </a:extLst>
          </p:cNvPr>
          <p:cNvSpPr/>
          <p:nvPr userDrawn="1"/>
        </p:nvSpPr>
        <p:spPr>
          <a:xfrm rot="8100000">
            <a:off x="7463069" y="-218473"/>
            <a:ext cx="1617557" cy="1481823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50000"/>
              <a:alpha val="5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105" name="Oval 2">
            <a:extLst>
              <a:ext uri="{FF2B5EF4-FFF2-40B4-BE49-F238E27FC236}">
                <a16:creationId xmlns:a16="http://schemas.microsoft.com/office/drawing/2014/main" id="{96E9F1D1-F86B-4A0A-9649-F4401DDECF4A}"/>
              </a:ext>
            </a:extLst>
          </p:cNvPr>
          <p:cNvSpPr/>
          <p:nvPr userDrawn="1"/>
        </p:nvSpPr>
        <p:spPr>
          <a:xfrm rot="8100000">
            <a:off x="11309268" y="475590"/>
            <a:ext cx="1068239" cy="978599"/>
          </a:xfrm>
          <a:custGeom>
            <a:avLst/>
            <a:gdLst/>
            <a:ahLst/>
            <a:cxnLst/>
            <a:rect l="l" t="t" r="r" b="b"/>
            <a:pathLst>
              <a:path w="4744677" h="4346537">
                <a:moveTo>
                  <a:pt x="4132609" y="0"/>
                </a:moveTo>
                <a:cubicBezTo>
                  <a:pt x="4470645" y="0"/>
                  <a:pt x="4744677" y="274032"/>
                  <a:pt x="4744677" y="612068"/>
                </a:cubicBezTo>
                <a:cubicBezTo>
                  <a:pt x="4744677" y="950104"/>
                  <a:pt x="4470645" y="1224136"/>
                  <a:pt x="4132609" y="1224136"/>
                </a:cubicBezTo>
                <a:cubicBezTo>
                  <a:pt x="4000619" y="1224136"/>
                  <a:pt x="3878387" y="1182357"/>
                  <a:pt x="3779124" y="1110304"/>
                </a:cubicBezTo>
                <a:lnTo>
                  <a:pt x="3136991" y="1745949"/>
                </a:lnTo>
                <a:cubicBezTo>
                  <a:pt x="3225188" y="1856579"/>
                  <a:pt x="3276364" y="1997017"/>
                  <a:pt x="3276364" y="2149407"/>
                </a:cubicBezTo>
                <a:cubicBezTo>
                  <a:pt x="3276364" y="2441531"/>
                  <a:pt x="3088309" y="2689732"/>
                  <a:pt x="2825694" y="2776754"/>
                </a:cubicBezTo>
                <a:lnTo>
                  <a:pt x="2979020" y="3414933"/>
                </a:lnTo>
                <a:cubicBezTo>
                  <a:pt x="2993560" y="3411152"/>
                  <a:pt x="3008526" y="3410433"/>
                  <a:pt x="3023660" y="3410433"/>
                </a:cubicBezTo>
                <a:cubicBezTo>
                  <a:pt x="3282158" y="3410433"/>
                  <a:pt x="3491712" y="3619987"/>
                  <a:pt x="3491712" y="3878485"/>
                </a:cubicBezTo>
                <a:cubicBezTo>
                  <a:pt x="3491712" y="4136983"/>
                  <a:pt x="3282158" y="4346537"/>
                  <a:pt x="3023660" y="4346537"/>
                </a:cubicBezTo>
                <a:cubicBezTo>
                  <a:pt x="2765162" y="4346537"/>
                  <a:pt x="2555608" y="4136983"/>
                  <a:pt x="2555608" y="3878485"/>
                </a:cubicBezTo>
                <a:cubicBezTo>
                  <a:pt x="2555608" y="3687272"/>
                  <a:pt x="2670270" y="3522840"/>
                  <a:pt x="2834857" y="3450806"/>
                </a:cubicBezTo>
                <a:lnTo>
                  <a:pt x="2680516" y="2808402"/>
                </a:lnTo>
                <a:cubicBezTo>
                  <a:pt x="2657679" y="2814229"/>
                  <a:pt x="2634131" y="2815481"/>
                  <a:pt x="2610290" y="2815481"/>
                </a:cubicBezTo>
                <a:cubicBezTo>
                  <a:pt x="2262990" y="2815481"/>
                  <a:pt x="1977773" y="2549678"/>
                  <a:pt x="1950334" y="2210098"/>
                </a:cubicBezTo>
                <a:lnTo>
                  <a:pt x="1140565" y="2210098"/>
                </a:lnTo>
                <a:cubicBezTo>
                  <a:pt x="1087517" y="2473312"/>
                  <a:pt x="854931" y="2671465"/>
                  <a:pt x="576064" y="2671465"/>
                </a:cubicBezTo>
                <a:cubicBezTo>
                  <a:pt x="257913" y="2671465"/>
                  <a:pt x="0" y="2413552"/>
                  <a:pt x="0" y="2095401"/>
                </a:cubicBezTo>
                <a:cubicBezTo>
                  <a:pt x="0" y="1777250"/>
                  <a:pt x="257913" y="1519337"/>
                  <a:pt x="576064" y="1519337"/>
                </a:cubicBezTo>
                <a:cubicBezTo>
                  <a:pt x="884345" y="1519337"/>
                  <a:pt x="1136067" y="1761496"/>
                  <a:pt x="1149172" y="2066082"/>
                </a:cubicBezTo>
                <a:lnTo>
                  <a:pt x="1952616" y="2066082"/>
                </a:lnTo>
                <a:cubicBezTo>
                  <a:pt x="1990606" y="1737340"/>
                  <a:pt x="2270784" y="1483333"/>
                  <a:pt x="2610290" y="1483333"/>
                </a:cubicBezTo>
                <a:cubicBezTo>
                  <a:pt x="2772012" y="1483333"/>
                  <a:pt x="2920272" y="1540968"/>
                  <a:pt x="3033700" y="1639167"/>
                </a:cubicBezTo>
                <a:lnTo>
                  <a:pt x="3670256" y="1009043"/>
                </a:lnTo>
                <a:cubicBezTo>
                  <a:pt x="3576170" y="903685"/>
                  <a:pt x="3520541" y="764373"/>
                  <a:pt x="3520541" y="612068"/>
                </a:cubicBezTo>
                <a:cubicBezTo>
                  <a:pt x="3520541" y="274032"/>
                  <a:pt x="3794573" y="0"/>
                  <a:pt x="4132609" y="0"/>
                </a:cubicBezTo>
                <a:close/>
              </a:path>
            </a:pathLst>
          </a:custGeom>
          <a:solidFill>
            <a:schemeClr val="bg1">
              <a:lumMod val="50000"/>
              <a:alpha val="5000"/>
            </a:schemeClr>
          </a:solidFill>
          <a:ln w="476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106" name="Round Same Side Corner Rectangle 6">
            <a:extLst>
              <a:ext uri="{FF2B5EF4-FFF2-40B4-BE49-F238E27FC236}">
                <a16:creationId xmlns:a16="http://schemas.microsoft.com/office/drawing/2014/main" id="{A3375275-560B-442E-B781-DE31B3913F4C}"/>
              </a:ext>
            </a:extLst>
          </p:cNvPr>
          <p:cNvSpPr/>
          <p:nvPr userDrawn="1"/>
        </p:nvSpPr>
        <p:spPr>
          <a:xfrm rot="10800000">
            <a:off x="6059945" y="4547669"/>
            <a:ext cx="1531655" cy="2154490"/>
          </a:xfrm>
          <a:custGeom>
            <a:avLst/>
            <a:gdLst/>
            <a:ahLst/>
            <a:cxnLst/>
            <a:rect l="l" t="t" r="r" b="b"/>
            <a:pathLst>
              <a:path w="3411060" h="3965401">
                <a:moveTo>
                  <a:pt x="3062139" y="1800201"/>
                </a:moveTo>
                <a:lnTo>
                  <a:pt x="2702139" y="1800201"/>
                </a:lnTo>
                <a:lnTo>
                  <a:pt x="2702139" y="437210"/>
                </a:lnTo>
                <a:cubicBezTo>
                  <a:pt x="2702139" y="337799"/>
                  <a:pt x="2782728" y="257210"/>
                  <a:pt x="2882139" y="257210"/>
                </a:cubicBezTo>
                <a:cubicBezTo>
                  <a:pt x="2981550" y="257210"/>
                  <a:pt x="3062139" y="337799"/>
                  <a:pt x="3062139" y="437210"/>
                </a:cubicBezTo>
                <a:close/>
                <a:moveTo>
                  <a:pt x="686119" y="2160241"/>
                </a:moveTo>
                <a:lnTo>
                  <a:pt x="326119" y="2160241"/>
                </a:lnTo>
                <a:lnTo>
                  <a:pt x="326119" y="432251"/>
                </a:lnTo>
                <a:cubicBezTo>
                  <a:pt x="326119" y="332840"/>
                  <a:pt x="406708" y="252251"/>
                  <a:pt x="506119" y="252251"/>
                </a:cubicBezTo>
                <a:cubicBezTo>
                  <a:pt x="605530" y="252251"/>
                  <a:pt x="686119" y="332840"/>
                  <a:pt x="686119" y="432251"/>
                </a:cubicBezTo>
                <a:close/>
                <a:moveTo>
                  <a:pt x="1873559" y="3168352"/>
                </a:moveTo>
                <a:lnTo>
                  <a:pt x="1513559" y="3168352"/>
                </a:lnTo>
                <a:lnTo>
                  <a:pt x="1513559" y="432248"/>
                </a:lnTo>
                <a:cubicBezTo>
                  <a:pt x="1513559" y="332837"/>
                  <a:pt x="1594148" y="252248"/>
                  <a:pt x="1693559" y="252248"/>
                </a:cubicBezTo>
                <a:cubicBezTo>
                  <a:pt x="1792970" y="252248"/>
                  <a:pt x="1873559" y="332837"/>
                  <a:pt x="1873559" y="432248"/>
                </a:cubicBezTo>
                <a:close/>
                <a:moveTo>
                  <a:pt x="787520" y="3652135"/>
                </a:moveTo>
                <a:lnTo>
                  <a:pt x="787520" y="565496"/>
                </a:lnTo>
                <a:cubicBezTo>
                  <a:pt x="787520" y="360460"/>
                  <a:pt x="666637" y="194246"/>
                  <a:pt x="517520" y="194246"/>
                </a:cubicBezTo>
                <a:cubicBezTo>
                  <a:pt x="368403" y="194246"/>
                  <a:pt x="247520" y="360460"/>
                  <a:pt x="247520" y="565496"/>
                </a:cubicBezTo>
                <a:lnTo>
                  <a:pt x="247520" y="3652135"/>
                </a:lnTo>
                <a:close/>
                <a:moveTo>
                  <a:pt x="1974960" y="3652135"/>
                </a:moveTo>
                <a:lnTo>
                  <a:pt x="1974960" y="565496"/>
                </a:lnTo>
                <a:cubicBezTo>
                  <a:pt x="1974960" y="360460"/>
                  <a:pt x="1854077" y="194246"/>
                  <a:pt x="1704960" y="194246"/>
                </a:cubicBezTo>
                <a:cubicBezTo>
                  <a:pt x="1555843" y="194246"/>
                  <a:pt x="1434960" y="360460"/>
                  <a:pt x="1434960" y="565496"/>
                </a:cubicBezTo>
                <a:lnTo>
                  <a:pt x="1434960" y="3652135"/>
                </a:lnTo>
                <a:close/>
                <a:moveTo>
                  <a:pt x="3163540" y="3657096"/>
                </a:moveTo>
                <a:lnTo>
                  <a:pt x="3163540" y="570457"/>
                </a:lnTo>
                <a:cubicBezTo>
                  <a:pt x="3163540" y="365422"/>
                  <a:pt x="3042657" y="199207"/>
                  <a:pt x="2893540" y="199207"/>
                </a:cubicBezTo>
                <a:cubicBezTo>
                  <a:pt x="2744423" y="199207"/>
                  <a:pt x="2623540" y="365422"/>
                  <a:pt x="2623540" y="570457"/>
                </a:cubicBezTo>
                <a:lnTo>
                  <a:pt x="2623540" y="3657096"/>
                </a:lnTo>
                <a:close/>
                <a:moveTo>
                  <a:pt x="922929" y="3960440"/>
                </a:moveTo>
                <a:lnTo>
                  <a:pt x="112111" y="3960440"/>
                </a:lnTo>
                <a:cubicBezTo>
                  <a:pt x="50194" y="3960440"/>
                  <a:pt x="0" y="3891423"/>
                  <a:pt x="0" y="3806287"/>
                </a:cubicBezTo>
                <a:cubicBezTo>
                  <a:pt x="0" y="3721151"/>
                  <a:pt x="50194" y="3652135"/>
                  <a:pt x="112111" y="3652135"/>
                </a:cubicBezTo>
                <a:lnTo>
                  <a:pt x="121519" y="3652135"/>
                </a:lnTo>
                <a:lnTo>
                  <a:pt x="121519" y="544500"/>
                </a:lnTo>
                <a:cubicBezTo>
                  <a:pt x="121519" y="243780"/>
                  <a:pt x="298814" y="0"/>
                  <a:pt x="517519" y="0"/>
                </a:cubicBezTo>
                <a:cubicBezTo>
                  <a:pt x="736224" y="0"/>
                  <a:pt x="913519" y="243780"/>
                  <a:pt x="913519" y="544500"/>
                </a:cubicBezTo>
                <a:lnTo>
                  <a:pt x="913519" y="3652135"/>
                </a:lnTo>
                <a:lnTo>
                  <a:pt x="922929" y="3652135"/>
                </a:lnTo>
                <a:cubicBezTo>
                  <a:pt x="984846" y="3652135"/>
                  <a:pt x="1035040" y="3721151"/>
                  <a:pt x="1035040" y="3806287"/>
                </a:cubicBezTo>
                <a:cubicBezTo>
                  <a:pt x="1035040" y="3891423"/>
                  <a:pt x="984846" y="3960440"/>
                  <a:pt x="922929" y="3960440"/>
                </a:cubicBezTo>
                <a:close/>
                <a:moveTo>
                  <a:pt x="2110369" y="3960440"/>
                </a:moveTo>
                <a:lnTo>
                  <a:pt x="1299551" y="3960440"/>
                </a:lnTo>
                <a:cubicBezTo>
                  <a:pt x="1237634" y="3960440"/>
                  <a:pt x="1187440" y="3891423"/>
                  <a:pt x="1187440" y="3806287"/>
                </a:cubicBezTo>
                <a:cubicBezTo>
                  <a:pt x="1187440" y="3721151"/>
                  <a:pt x="1237634" y="3652135"/>
                  <a:pt x="1299551" y="3652135"/>
                </a:cubicBezTo>
                <a:lnTo>
                  <a:pt x="1308959" y="3652135"/>
                </a:lnTo>
                <a:lnTo>
                  <a:pt x="1308959" y="544500"/>
                </a:lnTo>
                <a:cubicBezTo>
                  <a:pt x="1308959" y="243780"/>
                  <a:pt x="1486254" y="0"/>
                  <a:pt x="1704959" y="0"/>
                </a:cubicBezTo>
                <a:cubicBezTo>
                  <a:pt x="1923664" y="0"/>
                  <a:pt x="2100959" y="243780"/>
                  <a:pt x="2100959" y="544500"/>
                </a:cubicBezTo>
                <a:lnTo>
                  <a:pt x="2100959" y="3652135"/>
                </a:lnTo>
                <a:lnTo>
                  <a:pt x="2110369" y="3652135"/>
                </a:lnTo>
                <a:cubicBezTo>
                  <a:pt x="2172286" y="3652135"/>
                  <a:pt x="2222480" y="3721151"/>
                  <a:pt x="2222480" y="3806287"/>
                </a:cubicBezTo>
                <a:cubicBezTo>
                  <a:pt x="2222480" y="3891423"/>
                  <a:pt x="2172286" y="3960440"/>
                  <a:pt x="2110369" y="3960440"/>
                </a:cubicBezTo>
                <a:close/>
                <a:moveTo>
                  <a:pt x="3298949" y="3965401"/>
                </a:moveTo>
                <a:lnTo>
                  <a:pt x="2488131" y="3965401"/>
                </a:lnTo>
                <a:cubicBezTo>
                  <a:pt x="2426214" y="3965401"/>
                  <a:pt x="2376020" y="3896384"/>
                  <a:pt x="2376020" y="3811249"/>
                </a:cubicBezTo>
                <a:cubicBezTo>
                  <a:pt x="2376020" y="3726113"/>
                  <a:pt x="2426214" y="3657096"/>
                  <a:pt x="2488131" y="3657096"/>
                </a:cubicBezTo>
                <a:lnTo>
                  <a:pt x="2497539" y="3657096"/>
                </a:lnTo>
                <a:lnTo>
                  <a:pt x="2497539" y="549461"/>
                </a:lnTo>
                <a:cubicBezTo>
                  <a:pt x="2497539" y="248741"/>
                  <a:pt x="2674834" y="4961"/>
                  <a:pt x="2893539" y="4961"/>
                </a:cubicBezTo>
                <a:cubicBezTo>
                  <a:pt x="3112244" y="4961"/>
                  <a:pt x="3289539" y="248741"/>
                  <a:pt x="3289539" y="549461"/>
                </a:cubicBezTo>
                <a:lnTo>
                  <a:pt x="3289539" y="3657096"/>
                </a:lnTo>
                <a:lnTo>
                  <a:pt x="3298949" y="3657096"/>
                </a:lnTo>
                <a:cubicBezTo>
                  <a:pt x="3360866" y="3657096"/>
                  <a:pt x="3411060" y="3726113"/>
                  <a:pt x="3411060" y="3811249"/>
                </a:cubicBezTo>
                <a:cubicBezTo>
                  <a:pt x="3411060" y="3896384"/>
                  <a:pt x="3360866" y="3965401"/>
                  <a:pt x="3298949" y="3965401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107" name="Round Same Side Corner Rectangle 6">
            <a:extLst>
              <a:ext uri="{FF2B5EF4-FFF2-40B4-BE49-F238E27FC236}">
                <a16:creationId xmlns:a16="http://schemas.microsoft.com/office/drawing/2014/main" id="{30BE70AC-15A6-4011-BF38-1EFE55CB0F01}"/>
              </a:ext>
            </a:extLst>
          </p:cNvPr>
          <p:cNvSpPr/>
          <p:nvPr userDrawn="1"/>
        </p:nvSpPr>
        <p:spPr>
          <a:xfrm rot="10800000">
            <a:off x="7646841" y="4547669"/>
            <a:ext cx="1531655" cy="2154490"/>
          </a:xfrm>
          <a:custGeom>
            <a:avLst/>
            <a:gdLst/>
            <a:ahLst/>
            <a:cxnLst/>
            <a:rect l="l" t="t" r="r" b="b"/>
            <a:pathLst>
              <a:path w="3411060" h="3965401">
                <a:moveTo>
                  <a:pt x="3062139" y="1800201"/>
                </a:moveTo>
                <a:lnTo>
                  <a:pt x="2702139" y="1800201"/>
                </a:lnTo>
                <a:lnTo>
                  <a:pt x="2702139" y="437210"/>
                </a:lnTo>
                <a:cubicBezTo>
                  <a:pt x="2702139" y="337799"/>
                  <a:pt x="2782728" y="257210"/>
                  <a:pt x="2882139" y="257210"/>
                </a:cubicBezTo>
                <a:cubicBezTo>
                  <a:pt x="2981550" y="257210"/>
                  <a:pt x="3062139" y="337799"/>
                  <a:pt x="3062139" y="437210"/>
                </a:cubicBezTo>
                <a:close/>
                <a:moveTo>
                  <a:pt x="686119" y="2160241"/>
                </a:moveTo>
                <a:lnTo>
                  <a:pt x="326119" y="2160241"/>
                </a:lnTo>
                <a:lnTo>
                  <a:pt x="326119" y="432251"/>
                </a:lnTo>
                <a:cubicBezTo>
                  <a:pt x="326119" y="332840"/>
                  <a:pt x="406708" y="252251"/>
                  <a:pt x="506119" y="252251"/>
                </a:cubicBezTo>
                <a:cubicBezTo>
                  <a:pt x="605530" y="252251"/>
                  <a:pt x="686119" y="332840"/>
                  <a:pt x="686119" y="432251"/>
                </a:cubicBezTo>
                <a:close/>
                <a:moveTo>
                  <a:pt x="1873559" y="3168352"/>
                </a:moveTo>
                <a:lnTo>
                  <a:pt x="1513559" y="3168352"/>
                </a:lnTo>
                <a:lnTo>
                  <a:pt x="1513559" y="432248"/>
                </a:lnTo>
                <a:cubicBezTo>
                  <a:pt x="1513559" y="332837"/>
                  <a:pt x="1594148" y="252248"/>
                  <a:pt x="1693559" y="252248"/>
                </a:cubicBezTo>
                <a:cubicBezTo>
                  <a:pt x="1792970" y="252248"/>
                  <a:pt x="1873559" y="332837"/>
                  <a:pt x="1873559" y="432248"/>
                </a:cubicBezTo>
                <a:close/>
                <a:moveTo>
                  <a:pt x="787520" y="3652135"/>
                </a:moveTo>
                <a:lnTo>
                  <a:pt x="787520" y="565496"/>
                </a:lnTo>
                <a:cubicBezTo>
                  <a:pt x="787520" y="360460"/>
                  <a:pt x="666637" y="194246"/>
                  <a:pt x="517520" y="194246"/>
                </a:cubicBezTo>
                <a:cubicBezTo>
                  <a:pt x="368403" y="194246"/>
                  <a:pt x="247520" y="360460"/>
                  <a:pt x="247520" y="565496"/>
                </a:cubicBezTo>
                <a:lnTo>
                  <a:pt x="247520" y="3652135"/>
                </a:lnTo>
                <a:close/>
                <a:moveTo>
                  <a:pt x="1974960" y="3652135"/>
                </a:moveTo>
                <a:lnTo>
                  <a:pt x="1974960" y="565496"/>
                </a:lnTo>
                <a:cubicBezTo>
                  <a:pt x="1974960" y="360460"/>
                  <a:pt x="1854077" y="194246"/>
                  <a:pt x="1704960" y="194246"/>
                </a:cubicBezTo>
                <a:cubicBezTo>
                  <a:pt x="1555843" y="194246"/>
                  <a:pt x="1434960" y="360460"/>
                  <a:pt x="1434960" y="565496"/>
                </a:cubicBezTo>
                <a:lnTo>
                  <a:pt x="1434960" y="3652135"/>
                </a:lnTo>
                <a:close/>
                <a:moveTo>
                  <a:pt x="3163540" y="3657096"/>
                </a:moveTo>
                <a:lnTo>
                  <a:pt x="3163540" y="570457"/>
                </a:lnTo>
                <a:cubicBezTo>
                  <a:pt x="3163540" y="365422"/>
                  <a:pt x="3042657" y="199207"/>
                  <a:pt x="2893540" y="199207"/>
                </a:cubicBezTo>
                <a:cubicBezTo>
                  <a:pt x="2744423" y="199207"/>
                  <a:pt x="2623540" y="365422"/>
                  <a:pt x="2623540" y="570457"/>
                </a:cubicBezTo>
                <a:lnTo>
                  <a:pt x="2623540" y="3657096"/>
                </a:lnTo>
                <a:close/>
                <a:moveTo>
                  <a:pt x="922929" y="3960440"/>
                </a:moveTo>
                <a:lnTo>
                  <a:pt x="112111" y="3960440"/>
                </a:lnTo>
                <a:cubicBezTo>
                  <a:pt x="50194" y="3960440"/>
                  <a:pt x="0" y="3891423"/>
                  <a:pt x="0" y="3806287"/>
                </a:cubicBezTo>
                <a:cubicBezTo>
                  <a:pt x="0" y="3721151"/>
                  <a:pt x="50194" y="3652135"/>
                  <a:pt x="112111" y="3652135"/>
                </a:cubicBezTo>
                <a:lnTo>
                  <a:pt x="121519" y="3652135"/>
                </a:lnTo>
                <a:lnTo>
                  <a:pt x="121519" y="544500"/>
                </a:lnTo>
                <a:cubicBezTo>
                  <a:pt x="121519" y="243780"/>
                  <a:pt x="298814" y="0"/>
                  <a:pt x="517519" y="0"/>
                </a:cubicBezTo>
                <a:cubicBezTo>
                  <a:pt x="736224" y="0"/>
                  <a:pt x="913519" y="243780"/>
                  <a:pt x="913519" y="544500"/>
                </a:cubicBezTo>
                <a:lnTo>
                  <a:pt x="913519" y="3652135"/>
                </a:lnTo>
                <a:lnTo>
                  <a:pt x="922929" y="3652135"/>
                </a:lnTo>
                <a:cubicBezTo>
                  <a:pt x="984846" y="3652135"/>
                  <a:pt x="1035040" y="3721151"/>
                  <a:pt x="1035040" y="3806287"/>
                </a:cubicBezTo>
                <a:cubicBezTo>
                  <a:pt x="1035040" y="3891423"/>
                  <a:pt x="984846" y="3960440"/>
                  <a:pt x="922929" y="3960440"/>
                </a:cubicBezTo>
                <a:close/>
                <a:moveTo>
                  <a:pt x="2110369" y="3960440"/>
                </a:moveTo>
                <a:lnTo>
                  <a:pt x="1299551" y="3960440"/>
                </a:lnTo>
                <a:cubicBezTo>
                  <a:pt x="1237634" y="3960440"/>
                  <a:pt x="1187440" y="3891423"/>
                  <a:pt x="1187440" y="3806287"/>
                </a:cubicBezTo>
                <a:cubicBezTo>
                  <a:pt x="1187440" y="3721151"/>
                  <a:pt x="1237634" y="3652135"/>
                  <a:pt x="1299551" y="3652135"/>
                </a:cubicBezTo>
                <a:lnTo>
                  <a:pt x="1308959" y="3652135"/>
                </a:lnTo>
                <a:lnTo>
                  <a:pt x="1308959" y="544500"/>
                </a:lnTo>
                <a:cubicBezTo>
                  <a:pt x="1308959" y="243780"/>
                  <a:pt x="1486254" y="0"/>
                  <a:pt x="1704959" y="0"/>
                </a:cubicBezTo>
                <a:cubicBezTo>
                  <a:pt x="1923664" y="0"/>
                  <a:pt x="2100959" y="243780"/>
                  <a:pt x="2100959" y="544500"/>
                </a:cubicBezTo>
                <a:lnTo>
                  <a:pt x="2100959" y="3652135"/>
                </a:lnTo>
                <a:lnTo>
                  <a:pt x="2110369" y="3652135"/>
                </a:lnTo>
                <a:cubicBezTo>
                  <a:pt x="2172286" y="3652135"/>
                  <a:pt x="2222480" y="3721151"/>
                  <a:pt x="2222480" y="3806287"/>
                </a:cubicBezTo>
                <a:cubicBezTo>
                  <a:pt x="2222480" y="3891423"/>
                  <a:pt x="2172286" y="3960440"/>
                  <a:pt x="2110369" y="3960440"/>
                </a:cubicBezTo>
                <a:close/>
                <a:moveTo>
                  <a:pt x="3298949" y="3965401"/>
                </a:moveTo>
                <a:lnTo>
                  <a:pt x="2488131" y="3965401"/>
                </a:lnTo>
                <a:cubicBezTo>
                  <a:pt x="2426214" y="3965401"/>
                  <a:pt x="2376020" y="3896384"/>
                  <a:pt x="2376020" y="3811249"/>
                </a:cubicBezTo>
                <a:cubicBezTo>
                  <a:pt x="2376020" y="3726113"/>
                  <a:pt x="2426214" y="3657096"/>
                  <a:pt x="2488131" y="3657096"/>
                </a:cubicBezTo>
                <a:lnTo>
                  <a:pt x="2497539" y="3657096"/>
                </a:lnTo>
                <a:lnTo>
                  <a:pt x="2497539" y="549461"/>
                </a:lnTo>
                <a:cubicBezTo>
                  <a:pt x="2497539" y="248741"/>
                  <a:pt x="2674834" y="4961"/>
                  <a:pt x="2893539" y="4961"/>
                </a:cubicBezTo>
                <a:cubicBezTo>
                  <a:pt x="3112244" y="4961"/>
                  <a:pt x="3289539" y="248741"/>
                  <a:pt x="3289539" y="549461"/>
                </a:cubicBezTo>
                <a:lnTo>
                  <a:pt x="3289539" y="3657096"/>
                </a:lnTo>
                <a:lnTo>
                  <a:pt x="3298949" y="3657096"/>
                </a:lnTo>
                <a:cubicBezTo>
                  <a:pt x="3360866" y="3657096"/>
                  <a:pt x="3411060" y="3726113"/>
                  <a:pt x="3411060" y="3811249"/>
                </a:cubicBezTo>
                <a:cubicBezTo>
                  <a:pt x="3411060" y="3896384"/>
                  <a:pt x="3360866" y="3965401"/>
                  <a:pt x="3298949" y="3965401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108" name="Round Same Side Corner Rectangle 6">
            <a:extLst>
              <a:ext uri="{FF2B5EF4-FFF2-40B4-BE49-F238E27FC236}">
                <a16:creationId xmlns:a16="http://schemas.microsoft.com/office/drawing/2014/main" id="{E7139256-4FFF-47FB-85F9-EDE7EA43DB44}"/>
              </a:ext>
            </a:extLst>
          </p:cNvPr>
          <p:cNvSpPr/>
          <p:nvPr userDrawn="1"/>
        </p:nvSpPr>
        <p:spPr>
          <a:xfrm rot="10800000">
            <a:off x="9233737" y="4547669"/>
            <a:ext cx="1531655" cy="2154490"/>
          </a:xfrm>
          <a:custGeom>
            <a:avLst/>
            <a:gdLst/>
            <a:ahLst/>
            <a:cxnLst/>
            <a:rect l="l" t="t" r="r" b="b"/>
            <a:pathLst>
              <a:path w="3411060" h="3965401">
                <a:moveTo>
                  <a:pt x="3062139" y="1800201"/>
                </a:moveTo>
                <a:lnTo>
                  <a:pt x="2702139" y="1800201"/>
                </a:lnTo>
                <a:lnTo>
                  <a:pt x="2702139" y="437210"/>
                </a:lnTo>
                <a:cubicBezTo>
                  <a:pt x="2702139" y="337799"/>
                  <a:pt x="2782728" y="257210"/>
                  <a:pt x="2882139" y="257210"/>
                </a:cubicBezTo>
                <a:cubicBezTo>
                  <a:pt x="2981550" y="257210"/>
                  <a:pt x="3062139" y="337799"/>
                  <a:pt x="3062139" y="437210"/>
                </a:cubicBezTo>
                <a:close/>
                <a:moveTo>
                  <a:pt x="686119" y="2160241"/>
                </a:moveTo>
                <a:lnTo>
                  <a:pt x="326119" y="2160241"/>
                </a:lnTo>
                <a:lnTo>
                  <a:pt x="326119" y="432251"/>
                </a:lnTo>
                <a:cubicBezTo>
                  <a:pt x="326119" y="332840"/>
                  <a:pt x="406708" y="252251"/>
                  <a:pt x="506119" y="252251"/>
                </a:cubicBezTo>
                <a:cubicBezTo>
                  <a:pt x="605530" y="252251"/>
                  <a:pt x="686119" y="332840"/>
                  <a:pt x="686119" y="432251"/>
                </a:cubicBezTo>
                <a:close/>
                <a:moveTo>
                  <a:pt x="1873559" y="3168352"/>
                </a:moveTo>
                <a:lnTo>
                  <a:pt x="1513559" y="3168352"/>
                </a:lnTo>
                <a:lnTo>
                  <a:pt x="1513559" y="432248"/>
                </a:lnTo>
                <a:cubicBezTo>
                  <a:pt x="1513559" y="332837"/>
                  <a:pt x="1594148" y="252248"/>
                  <a:pt x="1693559" y="252248"/>
                </a:cubicBezTo>
                <a:cubicBezTo>
                  <a:pt x="1792970" y="252248"/>
                  <a:pt x="1873559" y="332837"/>
                  <a:pt x="1873559" y="432248"/>
                </a:cubicBezTo>
                <a:close/>
                <a:moveTo>
                  <a:pt x="787520" y="3652135"/>
                </a:moveTo>
                <a:lnTo>
                  <a:pt x="787520" y="565496"/>
                </a:lnTo>
                <a:cubicBezTo>
                  <a:pt x="787520" y="360460"/>
                  <a:pt x="666637" y="194246"/>
                  <a:pt x="517520" y="194246"/>
                </a:cubicBezTo>
                <a:cubicBezTo>
                  <a:pt x="368403" y="194246"/>
                  <a:pt x="247520" y="360460"/>
                  <a:pt x="247520" y="565496"/>
                </a:cubicBezTo>
                <a:lnTo>
                  <a:pt x="247520" y="3652135"/>
                </a:lnTo>
                <a:close/>
                <a:moveTo>
                  <a:pt x="1974960" y="3652135"/>
                </a:moveTo>
                <a:lnTo>
                  <a:pt x="1974960" y="565496"/>
                </a:lnTo>
                <a:cubicBezTo>
                  <a:pt x="1974960" y="360460"/>
                  <a:pt x="1854077" y="194246"/>
                  <a:pt x="1704960" y="194246"/>
                </a:cubicBezTo>
                <a:cubicBezTo>
                  <a:pt x="1555843" y="194246"/>
                  <a:pt x="1434960" y="360460"/>
                  <a:pt x="1434960" y="565496"/>
                </a:cubicBezTo>
                <a:lnTo>
                  <a:pt x="1434960" y="3652135"/>
                </a:lnTo>
                <a:close/>
                <a:moveTo>
                  <a:pt x="3163540" y="3657096"/>
                </a:moveTo>
                <a:lnTo>
                  <a:pt x="3163540" y="570457"/>
                </a:lnTo>
                <a:cubicBezTo>
                  <a:pt x="3163540" y="365422"/>
                  <a:pt x="3042657" y="199207"/>
                  <a:pt x="2893540" y="199207"/>
                </a:cubicBezTo>
                <a:cubicBezTo>
                  <a:pt x="2744423" y="199207"/>
                  <a:pt x="2623540" y="365422"/>
                  <a:pt x="2623540" y="570457"/>
                </a:cubicBezTo>
                <a:lnTo>
                  <a:pt x="2623540" y="3657096"/>
                </a:lnTo>
                <a:close/>
                <a:moveTo>
                  <a:pt x="922929" y="3960440"/>
                </a:moveTo>
                <a:lnTo>
                  <a:pt x="112111" y="3960440"/>
                </a:lnTo>
                <a:cubicBezTo>
                  <a:pt x="50194" y="3960440"/>
                  <a:pt x="0" y="3891423"/>
                  <a:pt x="0" y="3806287"/>
                </a:cubicBezTo>
                <a:cubicBezTo>
                  <a:pt x="0" y="3721151"/>
                  <a:pt x="50194" y="3652135"/>
                  <a:pt x="112111" y="3652135"/>
                </a:cubicBezTo>
                <a:lnTo>
                  <a:pt x="121519" y="3652135"/>
                </a:lnTo>
                <a:lnTo>
                  <a:pt x="121519" y="544500"/>
                </a:lnTo>
                <a:cubicBezTo>
                  <a:pt x="121519" y="243780"/>
                  <a:pt x="298814" y="0"/>
                  <a:pt x="517519" y="0"/>
                </a:cubicBezTo>
                <a:cubicBezTo>
                  <a:pt x="736224" y="0"/>
                  <a:pt x="913519" y="243780"/>
                  <a:pt x="913519" y="544500"/>
                </a:cubicBezTo>
                <a:lnTo>
                  <a:pt x="913519" y="3652135"/>
                </a:lnTo>
                <a:lnTo>
                  <a:pt x="922929" y="3652135"/>
                </a:lnTo>
                <a:cubicBezTo>
                  <a:pt x="984846" y="3652135"/>
                  <a:pt x="1035040" y="3721151"/>
                  <a:pt x="1035040" y="3806287"/>
                </a:cubicBezTo>
                <a:cubicBezTo>
                  <a:pt x="1035040" y="3891423"/>
                  <a:pt x="984846" y="3960440"/>
                  <a:pt x="922929" y="3960440"/>
                </a:cubicBezTo>
                <a:close/>
                <a:moveTo>
                  <a:pt x="2110369" y="3960440"/>
                </a:moveTo>
                <a:lnTo>
                  <a:pt x="1299551" y="3960440"/>
                </a:lnTo>
                <a:cubicBezTo>
                  <a:pt x="1237634" y="3960440"/>
                  <a:pt x="1187440" y="3891423"/>
                  <a:pt x="1187440" y="3806287"/>
                </a:cubicBezTo>
                <a:cubicBezTo>
                  <a:pt x="1187440" y="3721151"/>
                  <a:pt x="1237634" y="3652135"/>
                  <a:pt x="1299551" y="3652135"/>
                </a:cubicBezTo>
                <a:lnTo>
                  <a:pt x="1308959" y="3652135"/>
                </a:lnTo>
                <a:lnTo>
                  <a:pt x="1308959" y="544500"/>
                </a:lnTo>
                <a:cubicBezTo>
                  <a:pt x="1308959" y="243780"/>
                  <a:pt x="1486254" y="0"/>
                  <a:pt x="1704959" y="0"/>
                </a:cubicBezTo>
                <a:cubicBezTo>
                  <a:pt x="1923664" y="0"/>
                  <a:pt x="2100959" y="243780"/>
                  <a:pt x="2100959" y="544500"/>
                </a:cubicBezTo>
                <a:lnTo>
                  <a:pt x="2100959" y="3652135"/>
                </a:lnTo>
                <a:lnTo>
                  <a:pt x="2110369" y="3652135"/>
                </a:lnTo>
                <a:cubicBezTo>
                  <a:pt x="2172286" y="3652135"/>
                  <a:pt x="2222480" y="3721151"/>
                  <a:pt x="2222480" y="3806287"/>
                </a:cubicBezTo>
                <a:cubicBezTo>
                  <a:pt x="2222480" y="3891423"/>
                  <a:pt x="2172286" y="3960440"/>
                  <a:pt x="2110369" y="3960440"/>
                </a:cubicBezTo>
                <a:close/>
                <a:moveTo>
                  <a:pt x="3298949" y="3965401"/>
                </a:moveTo>
                <a:lnTo>
                  <a:pt x="2488131" y="3965401"/>
                </a:lnTo>
                <a:cubicBezTo>
                  <a:pt x="2426214" y="3965401"/>
                  <a:pt x="2376020" y="3896384"/>
                  <a:pt x="2376020" y="3811249"/>
                </a:cubicBezTo>
                <a:cubicBezTo>
                  <a:pt x="2376020" y="3726113"/>
                  <a:pt x="2426214" y="3657096"/>
                  <a:pt x="2488131" y="3657096"/>
                </a:cubicBezTo>
                <a:lnTo>
                  <a:pt x="2497539" y="3657096"/>
                </a:lnTo>
                <a:lnTo>
                  <a:pt x="2497539" y="549461"/>
                </a:lnTo>
                <a:cubicBezTo>
                  <a:pt x="2497539" y="248741"/>
                  <a:pt x="2674834" y="4961"/>
                  <a:pt x="2893539" y="4961"/>
                </a:cubicBezTo>
                <a:cubicBezTo>
                  <a:pt x="3112244" y="4961"/>
                  <a:pt x="3289539" y="248741"/>
                  <a:pt x="3289539" y="549461"/>
                </a:cubicBezTo>
                <a:lnTo>
                  <a:pt x="3289539" y="3657096"/>
                </a:lnTo>
                <a:lnTo>
                  <a:pt x="3298949" y="3657096"/>
                </a:lnTo>
                <a:cubicBezTo>
                  <a:pt x="3360866" y="3657096"/>
                  <a:pt x="3411060" y="3726113"/>
                  <a:pt x="3411060" y="3811249"/>
                </a:cubicBezTo>
                <a:cubicBezTo>
                  <a:pt x="3411060" y="3896384"/>
                  <a:pt x="3360866" y="3965401"/>
                  <a:pt x="3298949" y="3965401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109" name="Round Same Side Corner Rectangle 6">
            <a:extLst>
              <a:ext uri="{FF2B5EF4-FFF2-40B4-BE49-F238E27FC236}">
                <a16:creationId xmlns:a16="http://schemas.microsoft.com/office/drawing/2014/main" id="{83B66B17-5B31-42F4-B9C7-2F4B6601413E}"/>
              </a:ext>
            </a:extLst>
          </p:cNvPr>
          <p:cNvSpPr/>
          <p:nvPr userDrawn="1"/>
        </p:nvSpPr>
        <p:spPr>
          <a:xfrm rot="10800000">
            <a:off x="10856086" y="4557438"/>
            <a:ext cx="998463" cy="2154490"/>
          </a:xfrm>
          <a:custGeom>
            <a:avLst/>
            <a:gdLst/>
            <a:ahLst/>
            <a:cxnLst/>
            <a:rect l="l" t="t" r="r" b="b"/>
            <a:pathLst>
              <a:path w="998463" h="2154490">
                <a:moveTo>
                  <a:pt x="841789" y="978089"/>
                </a:moveTo>
                <a:lnTo>
                  <a:pt x="680139" y="978089"/>
                </a:lnTo>
                <a:lnTo>
                  <a:pt x="680139" y="237546"/>
                </a:lnTo>
                <a:cubicBezTo>
                  <a:pt x="680139" y="183534"/>
                  <a:pt x="716326" y="139748"/>
                  <a:pt x="760964" y="139748"/>
                </a:cubicBezTo>
                <a:cubicBezTo>
                  <a:pt x="805602" y="139748"/>
                  <a:pt x="841789" y="183534"/>
                  <a:pt x="841789" y="237546"/>
                </a:cubicBezTo>
                <a:close/>
                <a:moveTo>
                  <a:pt x="308085" y="1721436"/>
                </a:moveTo>
                <a:lnTo>
                  <a:pt x="146436" y="1721436"/>
                </a:lnTo>
                <a:lnTo>
                  <a:pt x="146436" y="234850"/>
                </a:lnTo>
                <a:cubicBezTo>
                  <a:pt x="146436" y="180838"/>
                  <a:pt x="182622" y="137052"/>
                  <a:pt x="227260" y="137052"/>
                </a:cubicBezTo>
                <a:cubicBezTo>
                  <a:pt x="271898" y="137052"/>
                  <a:pt x="308085" y="180838"/>
                  <a:pt x="308085" y="234850"/>
                </a:cubicBezTo>
                <a:close/>
                <a:moveTo>
                  <a:pt x="353617" y="1984286"/>
                </a:moveTo>
                <a:lnTo>
                  <a:pt x="353617" y="307247"/>
                </a:lnTo>
                <a:cubicBezTo>
                  <a:pt x="353617" y="195846"/>
                  <a:pt x="299337" y="105538"/>
                  <a:pt x="232380" y="105538"/>
                </a:cubicBezTo>
                <a:cubicBezTo>
                  <a:pt x="165422" y="105538"/>
                  <a:pt x="111143" y="195846"/>
                  <a:pt x="111143" y="307247"/>
                </a:cubicBezTo>
                <a:lnTo>
                  <a:pt x="111143" y="1984286"/>
                </a:lnTo>
                <a:close/>
                <a:moveTo>
                  <a:pt x="887320" y="1986981"/>
                </a:moveTo>
                <a:lnTo>
                  <a:pt x="887320" y="309942"/>
                </a:lnTo>
                <a:cubicBezTo>
                  <a:pt x="887320" y="198542"/>
                  <a:pt x="833041" y="108234"/>
                  <a:pt x="766083" y="108234"/>
                </a:cubicBezTo>
                <a:cubicBezTo>
                  <a:pt x="699126" y="108234"/>
                  <a:pt x="644846" y="198542"/>
                  <a:pt x="644846" y="309942"/>
                </a:cubicBezTo>
                <a:lnTo>
                  <a:pt x="644846" y="1986981"/>
                </a:lnTo>
                <a:close/>
                <a:moveTo>
                  <a:pt x="414419" y="2151795"/>
                </a:moveTo>
                <a:lnTo>
                  <a:pt x="50341" y="2151795"/>
                </a:lnTo>
                <a:cubicBezTo>
                  <a:pt x="22538" y="2151795"/>
                  <a:pt x="0" y="2114296"/>
                  <a:pt x="0" y="2068040"/>
                </a:cubicBezTo>
                <a:cubicBezTo>
                  <a:pt x="0" y="2021784"/>
                  <a:pt x="22538" y="1984286"/>
                  <a:pt x="50341" y="1984286"/>
                </a:cubicBezTo>
                <a:lnTo>
                  <a:pt x="54565" y="1984286"/>
                </a:lnTo>
                <a:lnTo>
                  <a:pt x="54565" y="295839"/>
                </a:lnTo>
                <a:cubicBezTo>
                  <a:pt x="54565" y="132451"/>
                  <a:pt x="134175" y="0"/>
                  <a:pt x="232379" y="0"/>
                </a:cubicBezTo>
                <a:cubicBezTo>
                  <a:pt x="330584" y="0"/>
                  <a:pt x="410194" y="132451"/>
                  <a:pt x="410194" y="295839"/>
                </a:cubicBezTo>
                <a:lnTo>
                  <a:pt x="410194" y="1984286"/>
                </a:lnTo>
                <a:lnTo>
                  <a:pt x="414419" y="1984286"/>
                </a:lnTo>
                <a:cubicBezTo>
                  <a:pt x="442221" y="1984286"/>
                  <a:pt x="464760" y="2021784"/>
                  <a:pt x="464760" y="2068040"/>
                </a:cubicBezTo>
                <a:cubicBezTo>
                  <a:pt x="464760" y="2114296"/>
                  <a:pt x="442221" y="2151795"/>
                  <a:pt x="414419" y="2151795"/>
                </a:cubicBezTo>
                <a:close/>
                <a:moveTo>
                  <a:pt x="948122" y="2154490"/>
                </a:moveTo>
                <a:lnTo>
                  <a:pt x="584044" y="2154490"/>
                </a:lnTo>
                <a:cubicBezTo>
                  <a:pt x="556242" y="2154490"/>
                  <a:pt x="533703" y="2116992"/>
                  <a:pt x="533703" y="2070736"/>
                </a:cubicBezTo>
                <a:cubicBezTo>
                  <a:pt x="533703" y="2024480"/>
                  <a:pt x="556242" y="1986981"/>
                  <a:pt x="584044" y="1986981"/>
                </a:cubicBezTo>
                <a:lnTo>
                  <a:pt x="588268" y="1986981"/>
                </a:lnTo>
                <a:lnTo>
                  <a:pt x="588268" y="298535"/>
                </a:lnTo>
                <a:cubicBezTo>
                  <a:pt x="588268" y="135147"/>
                  <a:pt x="667878" y="2696"/>
                  <a:pt x="766083" y="2696"/>
                </a:cubicBezTo>
                <a:cubicBezTo>
                  <a:pt x="864287" y="2696"/>
                  <a:pt x="943897" y="135147"/>
                  <a:pt x="943897" y="298535"/>
                </a:cubicBezTo>
                <a:lnTo>
                  <a:pt x="943897" y="1986981"/>
                </a:lnTo>
                <a:lnTo>
                  <a:pt x="948122" y="1986981"/>
                </a:lnTo>
                <a:cubicBezTo>
                  <a:pt x="975925" y="1986981"/>
                  <a:pt x="998463" y="2024480"/>
                  <a:pt x="998463" y="2070736"/>
                </a:cubicBezTo>
                <a:cubicBezTo>
                  <a:pt x="998463" y="2116992"/>
                  <a:pt x="975925" y="2154490"/>
                  <a:pt x="948122" y="215449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C34150EA-9630-48C8-89B6-28D1B3BCA21C}"/>
              </a:ext>
            </a:extLst>
          </p:cNvPr>
          <p:cNvSpPr/>
          <p:nvPr userDrawn="1"/>
        </p:nvSpPr>
        <p:spPr>
          <a:xfrm>
            <a:off x="4834532" y="0"/>
            <a:ext cx="7357467" cy="6858000"/>
          </a:xfrm>
          <a:prstGeom prst="rect">
            <a:avLst/>
          </a:prstGeom>
          <a:gradFill flip="none" rotWithShape="1">
            <a:gsLst>
              <a:gs pos="53000">
                <a:srgbClr val="F3F3F3">
                  <a:alpha val="50000"/>
                </a:srgbClr>
              </a:gs>
              <a:gs pos="0">
                <a:schemeClr val="bg1">
                  <a:lumMod val="85000"/>
                </a:schemeClr>
              </a:gs>
              <a:gs pos="100000">
                <a:schemeClr val="bg1">
                  <a:lumMod val="90000"/>
                  <a:alpha val="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7536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457DA700-D493-4724-A7E6-2C18A3598372}"/>
              </a:ext>
            </a:extLst>
          </p:cNvPr>
          <p:cNvGrpSpPr/>
          <p:nvPr userDrawn="1"/>
        </p:nvGrpSpPr>
        <p:grpSpPr>
          <a:xfrm flipH="1">
            <a:off x="592779" y="1333500"/>
            <a:ext cx="4034462" cy="4935026"/>
            <a:chOff x="6446339" y="1280897"/>
            <a:chExt cx="4320717" cy="5285178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0315FDDC-CB08-4F29-898E-B915DE387084}"/>
                </a:ext>
              </a:extLst>
            </p:cNvPr>
            <p:cNvSpPr/>
            <p:nvPr/>
          </p:nvSpPr>
          <p:spPr>
            <a:xfrm>
              <a:off x="7360122" y="5629227"/>
              <a:ext cx="2033648" cy="936848"/>
            </a:xfrm>
            <a:custGeom>
              <a:avLst/>
              <a:gdLst>
                <a:gd name="connsiteX0" fmla="*/ 448273 w 847725"/>
                <a:gd name="connsiteY0" fmla="*/ 7144 h 390525"/>
                <a:gd name="connsiteX1" fmla="*/ 464466 w 847725"/>
                <a:gd name="connsiteY1" fmla="*/ 184309 h 390525"/>
                <a:gd name="connsiteX2" fmla="*/ 452083 w 847725"/>
                <a:gd name="connsiteY2" fmla="*/ 224314 h 390525"/>
                <a:gd name="connsiteX3" fmla="*/ 352071 w 847725"/>
                <a:gd name="connsiteY3" fmla="*/ 269081 h 390525"/>
                <a:gd name="connsiteX4" fmla="*/ 30126 w 847725"/>
                <a:gd name="connsiteY4" fmla="*/ 283369 h 390525"/>
                <a:gd name="connsiteX5" fmla="*/ 7266 w 847725"/>
                <a:gd name="connsiteY5" fmla="*/ 285274 h 390525"/>
                <a:gd name="connsiteX6" fmla="*/ 12981 w 847725"/>
                <a:gd name="connsiteY6" fmla="*/ 292894 h 390525"/>
                <a:gd name="connsiteX7" fmla="*/ 439701 w 847725"/>
                <a:gd name="connsiteY7" fmla="*/ 384334 h 390525"/>
                <a:gd name="connsiteX8" fmla="*/ 455893 w 847725"/>
                <a:gd name="connsiteY8" fmla="*/ 385286 h 390525"/>
                <a:gd name="connsiteX9" fmla="*/ 829273 w 847725"/>
                <a:gd name="connsiteY9" fmla="*/ 321469 h 390525"/>
                <a:gd name="connsiteX10" fmla="*/ 797841 w 847725"/>
                <a:gd name="connsiteY10" fmla="*/ 52864 h 390525"/>
                <a:gd name="connsiteX11" fmla="*/ 448273 w 847725"/>
                <a:gd name="connsiteY11" fmla="*/ 7144 h 390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47725" h="390525">
                  <a:moveTo>
                    <a:pt x="448273" y="7144"/>
                  </a:moveTo>
                  <a:cubicBezTo>
                    <a:pt x="460656" y="89059"/>
                    <a:pt x="469228" y="136684"/>
                    <a:pt x="464466" y="184309"/>
                  </a:cubicBezTo>
                  <a:cubicBezTo>
                    <a:pt x="463513" y="196691"/>
                    <a:pt x="460656" y="208121"/>
                    <a:pt x="452083" y="224314"/>
                  </a:cubicBezTo>
                  <a:cubicBezTo>
                    <a:pt x="433033" y="261461"/>
                    <a:pt x="379693" y="268129"/>
                    <a:pt x="352071" y="269081"/>
                  </a:cubicBezTo>
                  <a:cubicBezTo>
                    <a:pt x="256821" y="270986"/>
                    <a:pt x="63463" y="282416"/>
                    <a:pt x="30126" y="283369"/>
                  </a:cubicBezTo>
                  <a:cubicBezTo>
                    <a:pt x="26316" y="283369"/>
                    <a:pt x="5361" y="283369"/>
                    <a:pt x="7266" y="285274"/>
                  </a:cubicBezTo>
                  <a:cubicBezTo>
                    <a:pt x="8218" y="286226"/>
                    <a:pt x="12981" y="292894"/>
                    <a:pt x="12981" y="292894"/>
                  </a:cubicBezTo>
                  <a:cubicBezTo>
                    <a:pt x="24411" y="308134"/>
                    <a:pt x="381598" y="373856"/>
                    <a:pt x="439701" y="384334"/>
                  </a:cubicBezTo>
                  <a:cubicBezTo>
                    <a:pt x="445416" y="385286"/>
                    <a:pt x="450178" y="385286"/>
                    <a:pt x="455893" y="385286"/>
                  </a:cubicBezTo>
                  <a:cubicBezTo>
                    <a:pt x="508281" y="381476"/>
                    <a:pt x="794983" y="355759"/>
                    <a:pt x="829273" y="321469"/>
                  </a:cubicBezTo>
                  <a:cubicBezTo>
                    <a:pt x="870231" y="279559"/>
                    <a:pt x="827368" y="142399"/>
                    <a:pt x="797841" y="52864"/>
                  </a:cubicBezTo>
                  <a:cubicBezTo>
                    <a:pt x="810223" y="42386"/>
                    <a:pt x="634963" y="21431"/>
                    <a:pt x="448273" y="7144"/>
                  </a:cubicBezTo>
                  <a:close/>
                </a:path>
              </a:pathLst>
            </a:custGeom>
            <a:solidFill>
              <a:srgbClr val="B3B3B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718ED047-E415-4002-A4AF-11B7D0A2933D}"/>
                </a:ext>
              </a:extLst>
            </p:cNvPr>
            <p:cNvSpPr/>
            <p:nvPr/>
          </p:nvSpPr>
          <p:spPr>
            <a:xfrm>
              <a:off x="7358820" y="5629227"/>
              <a:ext cx="1987948" cy="913998"/>
            </a:xfrm>
            <a:custGeom>
              <a:avLst/>
              <a:gdLst>
                <a:gd name="connsiteX0" fmla="*/ 436434 w 828675"/>
                <a:gd name="connsiteY0" fmla="*/ 7144 h 381000"/>
                <a:gd name="connsiteX1" fmla="*/ 452626 w 828675"/>
                <a:gd name="connsiteY1" fmla="*/ 178594 h 381000"/>
                <a:gd name="connsiteX2" fmla="*/ 440244 w 828675"/>
                <a:gd name="connsiteY2" fmla="*/ 217646 h 381000"/>
                <a:gd name="connsiteX3" fmla="*/ 342136 w 828675"/>
                <a:gd name="connsiteY3" fmla="*/ 260509 h 381000"/>
                <a:gd name="connsiteX4" fmla="*/ 11619 w 828675"/>
                <a:gd name="connsiteY4" fmla="*/ 281464 h 381000"/>
                <a:gd name="connsiteX5" fmla="*/ 428814 w 828675"/>
                <a:gd name="connsiteY5" fmla="*/ 372904 h 381000"/>
                <a:gd name="connsiteX6" fmla="*/ 444054 w 828675"/>
                <a:gd name="connsiteY6" fmla="*/ 373856 h 381000"/>
                <a:gd name="connsiteX7" fmla="*/ 813624 w 828675"/>
                <a:gd name="connsiteY7" fmla="*/ 311944 h 381000"/>
                <a:gd name="connsiteX8" fmla="*/ 782191 w 828675"/>
                <a:gd name="connsiteY8" fmla="*/ 52864 h 381000"/>
                <a:gd name="connsiteX9" fmla="*/ 436434 w 828675"/>
                <a:gd name="connsiteY9" fmla="*/ 7144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28675" h="381000">
                  <a:moveTo>
                    <a:pt x="436434" y="7144"/>
                  </a:moveTo>
                  <a:cubicBezTo>
                    <a:pt x="448816" y="86201"/>
                    <a:pt x="457389" y="131921"/>
                    <a:pt x="452626" y="178594"/>
                  </a:cubicBezTo>
                  <a:cubicBezTo>
                    <a:pt x="451674" y="190976"/>
                    <a:pt x="448816" y="201454"/>
                    <a:pt x="440244" y="217646"/>
                  </a:cubicBezTo>
                  <a:cubicBezTo>
                    <a:pt x="421194" y="252889"/>
                    <a:pt x="367854" y="260509"/>
                    <a:pt x="342136" y="260509"/>
                  </a:cubicBezTo>
                  <a:cubicBezTo>
                    <a:pt x="269746" y="262414"/>
                    <a:pt x="43051" y="274796"/>
                    <a:pt x="11619" y="281464"/>
                  </a:cubicBezTo>
                  <a:cubicBezTo>
                    <a:pt x="-39816" y="292894"/>
                    <a:pt x="367854" y="362426"/>
                    <a:pt x="428814" y="372904"/>
                  </a:cubicBezTo>
                  <a:cubicBezTo>
                    <a:pt x="433576" y="373856"/>
                    <a:pt x="439291" y="373856"/>
                    <a:pt x="444054" y="373856"/>
                  </a:cubicBezTo>
                  <a:cubicBezTo>
                    <a:pt x="494536" y="370046"/>
                    <a:pt x="779334" y="346234"/>
                    <a:pt x="813624" y="311944"/>
                  </a:cubicBezTo>
                  <a:cubicBezTo>
                    <a:pt x="853629" y="271939"/>
                    <a:pt x="811719" y="139541"/>
                    <a:pt x="782191" y="52864"/>
                  </a:cubicBezTo>
                  <a:cubicBezTo>
                    <a:pt x="793621" y="41434"/>
                    <a:pt x="620266" y="20479"/>
                    <a:pt x="436434" y="7144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A95A626E-BA13-409F-A2BA-1FCB370FDB9B}"/>
                </a:ext>
              </a:extLst>
            </p:cNvPr>
            <p:cNvSpPr/>
            <p:nvPr/>
          </p:nvSpPr>
          <p:spPr>
            <a:xfrm>
              <a:off x="6448412" y="1280897"/>
              <a:ext cx="4318644" cy="4592842"/>
            </a:xfrm>
            <a:custGeom>
              <a:avLst/>
              <a:gdLst>
                <a:gd name="connsiteX0" fmla="*/ 1610322 w 1800225"/>
                <a:gd name="connsiteY0" fmla="*/ 1912136 h 1914525"/>
                <a:gd name="connsiteX1" fmla="*/ 53937 w 1800225"/>
                <a:gd name="connsiteY1" fmla="*/ 1736876 h 1914525"/>
                <a:gd name="connsiteX2" fmla="*/ 7264 w 1800225"/>
                <a:gd name="connsiteY2" fmla="*/ 1681631 h 1914525"/>
                <a:gd name="connsiteX3" fmla="*/ 66319 w 1800225"/>
                <a:gd name="connsiteY3" fmla="*/ 529106 h 1914525"/>
                <a:gd name="connsiteX4" fmla="*/ 107277 w 1800225"/>
                <a:gd name="connsiteY4" fmla="*/ 432903 h 1914525"/>
                <a:gd name="connsiteX5" fmla="*/ 1729384 w 1800225"/>
                <a:gd name="connsiteY5" fmla="*/ 9041 h 1914525"/>
                <a:gd name="connsiteX6" fmla="*/ 1797012 w 1800225"/>
                <a:gd name="connsiteY6" fmla="*/ 63333 h 1914525"/>
                <a:gd name="connsiteX7" fmla="*/ 1691284 w 1800225"/>
                <a:gd name="connsiteY7" fmla="*/ 1844508 h 1914525"/>
                <a:gd name="connsiteX8" fmla="*/ 1610322 w 1800225"/>
                <a:gd name="connsiteY8" fmla="*/ 1912136 h 191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00225" h="1914525">
                  <a:moveTo>
                    <a:pt x="1610322" y="1912136"/>
                  </a:moveTo>
                  <a:lnTo>
                    <a:pt x="53937" y="1736876"/>
                  </a:lnTo>
                  <a:cubicBezTo>
                    <a:pt x="26314" y="1734018"/>
                    <a:pt x="5359" y="1709253"/>
                    <a:pt x="7264" y="1681631"/>
                  </a:cubicBezTo>
                  <a:lnTo>
                    <a:pt x="66319" y="529106"/>
                  </a:lnTo>
                  <a:cubicBezTo>
                    <a:pt x="68224" y="458621"/>
                    <a:pt x="84417" y="438618"/>
                    <a:pt x="107277" y="432903"/>
                  </a:cubicBezTo>
                  <a:lnTo>
                    <a:pt x="1729384" y="9041"/>
                  </a:lnTo>
                  <a:cubicBezTo>
                    <a:pt x="1764627" y="-484"/>
                    <a:pt x="1798917" y="27138"/>
                    <a:pt x="1797012" y="63333"/>
                  </a:cubicBezTo>
                  <a:lnTo>
                    <a:pt x="1691284" y="1844508"/>
                  </a:lnTo>
                  <a:cubicBezTo>
                    <a:pt x="1687474" y="1885466"/>
                    <a:pt x="1651279" y="1915946"/>
                    <a:pt x="1610322" y="1912136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E8248B3A-FAE1-4F80-BB8B-D195C0E2A022}"/>
                </a:ext>
              </a:extLst>
            </p:cNvPr>
            <p:cNvSpPr/>
            <p:nvPr/>
          </p:nvSpPr>
          <p:spPr>
            <a:xfrm>
              <a:off x="6464696" y="1280897"/>
              <a:ext cx="4250094" cy="3998744"/>
            </a:xfrm>
            <a:custGeom>
              <a:avLst/>
              <a:gdLst>
                <a:gd name="connsiteX0" fmla="*/ 1678781 w 1771650"/>
                <a:gd name="connsiteY0" fmla="*/ 1664486 h 1666875"/>
                <a:gd name="connsiteX1" fmla="*/ 7144 w 1771650"/>
                <a:gd name="connsiteY1" fmla="*/ 1552091 h 1666875"/>
                <a:gd name="connsiteX2" fmla="*/ 58579 w 1771650"/>
                <a:gd name="connsiteY2" fmla="*/ 482433 h 1666875"/>
                <a:gd name="connsiteX3" fmla="*/ 98584 w 1771650"/>
                <a:gd name="connsiteY3" fmla="*/ 432903 h 1666875"/>
                <a:gd name="connsiteX4" fmla="*/ 1705451 w 1771650"/>
                <a:gd name="connsiteY4" fmla="*/ 9041 h 1666875"/>
                <a:gd name="connsiteX5" fmla="*/ 1772126 w 1771650"/>
                <a:gd name="connsiteY5" fmla="*/ 63333 h 1666875"/>
                <a:gd name="connsiteX6" fmla="*/ 1678781 w 1771650"/>
                <a:gd name="connsiteY6" fmla="*/ 1664486 h 166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71650" h="1666875">
                  <a:moveTo>
                    <a:pt x="1678781" y="1664486"/>
                  </a:moveTo>
                  <a:lnTo>
                    <a:pt x="7144" y="1552091"/>
                  </a:lnTo>
                  <a:lnTo>
                    <a:pt x="58579" y="482433"/>
                  </a:lnTo>
                  <a:cubicBezTo>
                    <a:pt x="59531" y="459573"/>
                    <a:pt x="75724" y="439571"/>
                    <a:pt x="98584" y="432903"/>
                  </a:cubicBezTo>
                  <a:lnTo>
                    <a:pt x="1705451" y="9041"/>
                  </a:lnTo>
                  <a:cubicBezTo>
                    <a:pt x="1740694" y="-484"/>
                    <a:pt x="1774984" y="27138"/>
                    <a:pt x="1772126" y="63333"/>
                  </a:cubicBezTo>
                  <a:lnTo>
                    <a:pt x="1678781" y="1664486"/>
                  </a:lnTo>
                  <a:close/>
                </a:path>
              </a:pathLst>
            </a:custGeom>
            <a:solidFill>
              <a:srgbClr val="1A1A1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C73273F-F0D9-4D38-B99A-17BF52577CFE}"/>
                </a:ext>
              </a:extLst>
            </p:cNvPr>
            <p:cNvSpPr/>
            <p:nvPr/>
          </p:nvSpPr>
          <p:spPr>
            <a:xfrm>
              <a:off x="6572092" y="1577928"/>
              <a:ext cx="3907345" cy="3404644"/>
            </a:xfrm>
            <a:custGeom>
              <a:avLst/>
              <a:gdLst>
                <a:gd name="connsiteX0" fmla="*/ 1539716 w 1628775"/>
                <a:gd name="connsiteY0" fmla="*/ 1416844 h 1419225"/>
                <a:gd name="connsiteX1" fmla="*/ 7144 w 1628775"/>
                <a:gd name="connsiteY1" fmla="*/ 1357789 h 1419225"/>
                <a:gd name="connsiteX2" fmla="*/ 57626 w 1628775"/>
                <a:gd name="connsiteY2" fmla="*/ 363379 h 1419225"/>
                <a:gd name="connsiteX3" fmla="*/ 1628299 w 1628775"/>
                <a:gd name="connsiteY3" fmla="*/ 7144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28775" h="1419225">
                  <a:moveTo>
                    <a:pt x="1539716" y="1416844"/>
                  </a:moveTo>
                  <a:lnTo>
                    <a:pt x="7144" y="1357789"/>
                  </a:lnTo>
                  <a:lnTo>
                    <a:pt x="57626" y="363379"/>
                  </a:lnTo>
                  <a:lnTo>
                    <a:pt x="1628299" y="7144"/>
                  </a:lnTo>
                  <a:close/>
                </a:path>
              </a:pathLst>
            </a:custGeom>
            <a:solidFill>
              <a:srgbClr val="E6E6E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4DA78C4-87F2-446E-AE34-0432570E280A}"/>
                </a:ext>
              </a:extLst>
            </p:cNvPr>
            <p:cNvSpPr/>
            <p:nvPr/>
          </p:nvSpPr>
          <p:spPr>
            <a:xfrm>
              <a:off x="6446339" y="4996281"/>
              <a:ext cx="4044444" cy="868298"/>
            </a:xfrm>
            <a:custGeom>
              <a:avLst/>
              <a:gdLst>
                <a:gd name="connsiteX0" fmla="*/ 13844 w 1685925"/>
                <a:gd name="connsiteY0" fmla="*/ 7144 h 361950"/>
                <a:gd name="connsiteX1" fmla="*/ 7176 w 1685925"/>
                <a:gd name="connsiteY1" fmla="*/ 133826 h 361950"/>
                <a:gd name="connsiteX2" fmla="*/ 53849 w 1685925"/>
                <a:gd name="connsiteY2" fmla="*/ 189071 h 361950"/>
                <a:gd name="connsiteX3" fmla="*/ 1597851 w 1685925"/>
                <a:gd name="connsiteY3" fmla="*/ 363379 h 361950"/>
                <a:gd name="connsiteX4" fmla="*/ 1675956 w 1685925"/>
                <a:gd name="connsiteY4" fmla="*/ 296704 h 361950"/>
                <a:gd name="connsiteX5" fmla="*/ 1686434 w 1685925"/>
                <a:gd name="connsiteY5" fmla="*/ 111919 h 361950"/>
                <a:gd name="connsiteX6" fmla="*/ 13844 w 1685925"/>
                <a:gd name="connsiteY6" fmla="*/ 7144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5925" h="361950">
                  <a:moveTo>
                    <a:pt x="13844" y="7144"/>
                  </a:moveTo>
                  <a:lnTo>
                    <a:pt x="7176" y="133826"/>
                  </a:lnTo>
                  <a:cubicBezTo>
                    <a:pt x="6224" y="161449"/>
                    <a:pt x="26226" y="186214"/>
                    <a:pt x="53849" y="189071"/>
                  </a:cubicBezTo>
                  <a:lnTo>
                    <a:pt x="1597851" y="363379"/>
                  </a:lnTo>
                  <a:cubicBezTo>
                    <a:pt x="1637856" y="368141"/>
                    <a:pt x="1674051" y="337661"/>
                    <a:pt x="1675956" y="296704"/>
                  </a:cubicBezTo>
                  <a:lnTo>
                    <a:pt x="1686434" y="111919"/>
                  </a:lnTo>
                  <a:lnTo>
                    <a:pt x="13844" y="7144"/>
                  </a:lnTo>
                  <a:close/>
                </a:path>
              </a:pathLst>
            </a:custGeom>
            <a:solidFill>
              <a:srgbClr val="B3B3B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01B44D6-F92F-461D-A50C-E9045F317764}"/>
                </a:ext>
              </a:extLst>
            </p:cNvPr>
            <p:cNvSpPr/>
            <p:nvPr/>
          </p:nvSpPr>
          <p:spPr>
            <a:xfrm>
              <a:off x="7715310" y="1593115"/>
              <a:ext cx="2775473" cy="3394037"/>
            </a:xfrm>
            <a:custGeom>
              <a:avLst/>
              <a:gdLst>
                <a:gd name="connsiteX0" fmla="*/ 1425389 w 2775473"/>
                <a:gd name="connsiteY0" fmla="*/ 306593 h 3394037"/>
                <a:gd name="connsiteX1" fmla="*/ 2775473 w 2775473"/>
                <a:gd name="connsiteY1" fmla="*/ 0 h 3394037"/>
                <a:gd name="connsiteX2" fmla="*/ 2565699 w 2775473"/>
                <a:gd name="connsiteY2" fmla="*/ 3394037 h 3394037"/>
                <a:gd name="connsiteX3" fmla="*/ 0 w 2775473"/>
                <a:gd name="connsiteY3" fmla="*/ 3281082 h 3394037"/>
                <a:gd name="connsiteX4" fmla="*/ 1425389 w 2775473"/>
                <a:gd name="connsiteY4" fmla="*/ 306593 h 3394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5473" h="3394037">
                  <a:moveTo>
                    <a:pt x="1425389" y="306593"/>
                  </a:moveTo>
                  <a:lnTo>
                    <a:pt x="2775473" y="0"/>
                  </a:lnTo>
                  <a:lnTo>
                    <a:pt x="2565699" y="3394037"/>
                  </a:lnTo>
                  <a:lnTo>
                    <a:pt x="0" y="3281082"/>
                  </a:lnTo>
                  <a:lnTo>
                    <a:pt x="1425389" y="306593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8F734703-4A61-4A31-BB9E-0C690EB3522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54D90936-42A8-407A-87C1-0A47569609FC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859407" y="1640713"/>
            <a:ext cx="3631408" cy="3157745"/>
          </a:xfrm>
          <a:custGeom>
            <a:avLst/>
            <a:gdLst>
              <a:gd name="connsiteX0" fmla="*/ 0 w 3631408"/>
              <a:gd name="connsiteY0" fmla="*/ 0 h 3157745"/>
              <a:gd name="connsiteX1" fmla="*/ 3518328 w 3631408"/>
              <a:gd name="connsiteY1" fmla="*/ 797970 h 3157745"/>
              <a:gd name="connsiteX2" fmla="*/ 3631408 w 3631408"/>
              <a:gd name="connsiteY2" fmla="*/ 3025461 h 3157745"/>
              <a:gd name="connsiteX3" fmla="*/ 198427 w 3631408"/>
              <a:gd name="connsiteY3" fmla="*/ 3157745 h 31577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1408" h="3157745">
                <a:moveTo>
                  <a:pt x="0" y="0"/>
                </a:moveTo>
                <a:lnTo>
                  <a:pt x="3518328" y="797970"/>
                </a:lnTo>
                <a:lnTo>
                  <a:pt x="3631408" y="3025461"/>
                </a:lnTo>
                <a:lnTo>
                  <a:pt x="198427" y="315774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3239325-648E-4C47-A0FE-7713B34A5F6E}"/>
              </a:ext>
            </a:extLst>
          </p:cNvPr>
          <p:cNvGrpSpPr/>
          <p:nvPr userDrawn="1"/>
        </p:nvGrpSpPr>
        <p:grpSpPr>
          <a:xfrm flipV="1">
            <a:off x="5427361" y="1143268"/>
            <a:ext cx="1337278" cy="220479"/>
            <a:chOff x="5809673" y="3008118"/>
            <a:chExt cx="2419398" cy="398889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C34544F-4AFB-4567-9A14-BD40476D91DB}"/>
                </a:ext>
              </a:extLst>
            </p:cNvPr>
            <p:cNvSpPr/>
            <p:nvPr userDrawn="1"/>
          </p:nvSpPr>
          <p:spPr>
            <a:xfrm>
              <a:off x="5809673" y="3008118"/>
              <a:ext cx="398888" cy="39888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EC347462-2243-4988-88A7-D48FDFC67F8A}"/>
                </a:ext>
              </a:extLst>
            </p:cNvPr>
            <p:cNvSpPr/>
            <p:nvPr userDrawn="1"/>
          </p:nvSpPr>
          <p:spPr>
            <a:xfrm>
              <a:off x="6314801" y="3008118"/>
              <a:ext cx="398888" cy="39888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AAED053-508E-4B0B-9E07-60D6E23602BC}"/>
                </a:ext>
              </a:extLst>
            </p:cNvPr>
            <p:cNvSpPr/>
            <p:nvPr userDrawn="1"/>
          </p:nvSpPr>
          <p:spPr>
            <a:xfrm>
              <a:off x="6819928" y="3008118"/>
              <a:ext cx="398888" cy="39888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89D32752-7C30-4517-952B-8736B7299F1D}"/>
                </a:ext>
              </a:extLst>
            </p:cNvPr>
            <p:cNvSpPr/>
            <p:nvPr userDrawn="1"/>
          </p:nvSpPr>
          <p:spPr>
            <a:xfrm>
              <a:off x="7325056" y="3008118"/>
              <a:ext cx="398888" cy="39888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7307619-FF7D-47F2-9979-458DC7E6076E}"/>
                </a:ext>
              </a:extLst>
            </p:cNvPr>
            <p:cNvSpPr/>
            <p:nvPr userDrawn="1"/>
          </p:nvSpPr>
          <p:spPr>
            <a:xfrm>
              <a:off x="7830183" y="3008118"/>
              <a:ext cx="398888" cy="398889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80559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4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B3CA5F7E-D45F-4887-AF9C-BB7E27A9C9CE}"/>
              </a:ext>
            </a:extLst>
          </p:cNvPr>
          <p:cNvSpPr/>
          <p:nvPr userDrawn="1"/>
        </p:nvSpPr>
        <p:spPr>
          <a:xfrm>
            <a:off x="673240" y="1141827"/>
            <a:ext cx="10862268" cy="505432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그림 개체 틀 5">
            <a:extLst>
              <a:ext uri="{FF2B5EF4-FFF2-40B4-BE49-F238E27FC236}">
                <a16:creationId xmlns:a16="http://schemas.microsoft.com/office/drawing/2014/main" id="{1C677DB5-A9F3-459B-9D51-37160E08512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229977" y="653142"/>
            <a:ext cx="4824557" cy="5054322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057647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5" Type="http://schemas.openxmlformats.org/officeDocument/2006/relationships/slideLayout" Target="../slideLayouts/slideLayout8.xml"/><Relationship Id="rId4" Type="http://schemas.openxmlformats.org/officeDocument/2006/relationships/slideLayout" Target="../slideLayouts/slideLayout7.xml"/><Relationship Id="rId9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1698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78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6816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8" r:id="rId2"/>
    <p:sldLayoutId id="2147483658" r:id="rId3"/>
    <p:sldLayoutId id="2147483664" r:id="rId4"/>
    <p:sldLayoutId id="2147483662" r:id="rId5"/>
    <p:sldLayoutId id="2147483666" r:id="rId6"/>
    <p:sldLayoutId id="2147483673" r:id="rId7"/>
    <p:sldLayoutId id="2147483679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2553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1.xml"/><Relationship Id="rId5" Type="http://schemas.microsoft.com/office/2007/relationships/hdphoto" Target="../media/hdphoto4.wdp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e.kahoot.it/details/abstract-factory-pattern/f348b46d-f817-4be7-b510-eae9e13e4d91" TargetMode="External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78E005C5-3166-4F6C-8119-95D6CC67062D}"/>
              </a:ext>
            </a:extLst>
          </p:cNvPr>
          <p:cNvSpPr/>
          <p:nvPr/>
        </p:nvSpPr>
        <p:spPr>
          <a:xfrm>
            <a:off x="1114704" y="-359942"/>
            <a:ext cx="2095500" cy="4419600"/>
          </a:xfrm>
          <a:custGeom>
            <a:avLst/>
            <a:gdLst>
              <a:gd name="connsiteX0" fmla="*/ 0 w 2095500"/>
              <a:gd name="connsiteY0" fmla="*/ 0 h 4419600"/>
              <a:gd name="connsiteX1" fmla="*/ 1828800 w 2095500"/>
              <a:gd name="connsiteY1" fmla="*/ 0 h 4419600"/>
              <a:gd name="connsiteX2" fmla="*/ 2095500 w 2095500"/>
              <a:gd name="connsiteY2" fmla="*/ 4419600 h 4419600"/>
              <a:gd name="connsiteX3" fmla="*/ 266700 w 2095500"/>
              <a:gd name="connsiteY3" fmla="*/ 4419600 h 4419600"/>
              <a:gd name="connsiteX0" fmla="*/ 0 w 2095500"/>
              <a:gd name="connsiteY0" fmla="*/ 0 h 4419600"/>
              <a:gd name="connsiteX1" fmla="*/ 1863969 w 2095500"/>
              <a:gd name="connsiteY1" fmla="*/ 0 h 4419600"/>
              <a:gd name="connsiteX2" fmla="*/ 2095500 w 2095500"/>
              <a:gd name="connsiteY2" fmla="*/ 4419600 h 4419600"/>
              <a:gd name="connsiteX3" fmla="*/ 266700 w 2095500"/>
              <a:gd name="connsiteY3" fmla="*/ 4419600 h 4419600"/>
              <a:gd name="connsiteX4" fmla="*/ 0 w 2095500"/>
              <a:gd name="connsiteY4" fmla="*/ 0 h 4419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5500" h="4419600">
                <a:moveTo>
                  <a:pt x="0" y="0"/>
                </a:moveTo>
                <a:lnTo>
                  <a:pt x="1863969" y="0"/>
                </a:lnTo>
                <a:lnTo>
                  <a:pt x="2095500" y="4419600"/>
                </a:lnTo>
                <a:lnTo>
                  <a:pt x="266700" y="4419600"/>
                </a:lnTo>
                <a:lnTo>
                  <a:pt x="0" y="0"/>
                </a:lnTo>
                <a:close/>
              </a:path>
            </a:pathLst>
          </a:custGeom>
          <a:solidFill>
            <a:srgbClr val="E6135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C8A74EB9-3EFC-4116-8B6A-ECF3B65ABDE0}"/>
              </a:ext>
            </a:extLst>
          </p:cNvPr>
          <p:cNvSpPr/>
          <p:nvPr/>
        </p:nvSpPr>
        <p:spPr>
          <a:xfrm>
            <a:off x="3076854" y="-359942"/>
            <a:ext cx="2295525" cy="4419600"/>
          </a:xfrm>
          <a:custGeom>
            <a:avLst/>
            <a:gdLst>
              <a:gd name="connsiteX0" fmla="*/ 0 w 2295525"/>
              <a:gd name="connsiteY0" fmla="*/ 0 h 4419600"/>
              <a:gd name="connsiteX1" fmla="*/ 2295525 w 2295525"/>
              <a:gd name="connsiteY1" fmla="*/ 0 h 4419600"/>
              <a:gd name="connsiteX2" fmla="*/ 2028825 w 2295525"/>
              <a:gd name="connsiteY2" fmla="*/ 4419600 h 4419600"/>
              <a:gd name="connsiteX3" fmla="*/ 200025 w 2295525"/>
              <a:gd name="connsiteY3" fmla="*/ 4419600 h 4419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95525" h="4419600">
                <a:moveTo>
                  <a:pt x="0" y="0"/>
                </a:moveTo>
                <a:lnTo>
                  <a:pt x="2295525" y="0"/>
                </a:lnTo>
                <a:lnTo>
                  <a:pt x="2028825" y="4419600"/>
                </a:lnTo>
                <a:lnTo>
                  <a:pt x="200025" y="4419600"/>
                </a:lnTo>
                <a:close/>
              </a:path>
            </a:pathLst>
          </a:custGeom>
          <a:solidFill>
            <a:srgbClr val="ED7D1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FB469DDB-FAE1-4B5C-B2D0-F7C955A5E097}"/>
              </a:ext>
            </a:extLst>
          </p:cNvPr>
          <p:cNvSpPr/>
          <p:nvPr/>
        </p:nvSpPr>
        <p:spPr>
          <a:xfrm>
            <a:off x="5180926" y="-359942"/>
            <a:ext cx="2114550" cy="4419600"/>
          </a:xfrm>
          <a:custGeom>
            <a:avLst/>
            <a:gdLst>
              <a:gd name="connsiteX0" fmla="*/ 285750 w 2114550"/>
              <a:gd name="connsiteY0" fmla="*/ 0 h 4419600"/>
              <a:gd name="connsiteX1" fmla="*/ 2114550 w 2114550"/>
              <a:gd name="connsiteY1" fmla="*/ 0 h 4419600"/>
              <a:gd name="connsiteX2" fmla="*/ 1828800 w 2114550"/>
              <a:gd name="connsiteY2" fmla="*/ 4419600 h 4419600"/>
              <a:gd name="connsiteX3" fmla="*/ 0 w 2114550"/>
              <a:gd name="connsiteY3" fmla="*/ 4419600 h 4419600"/>
              <a:gd name="connsiteX4" fmla="*/ 266700 w 2114550"/>
              <a:gd name="connsiteY4" fmla="*/ 0 h 4419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14550" h="4419600">
                <a:moveTo>
                  <a:pt x="285750" y="0"/>
                </a:moveTo>
                <a:lnTo>
                  <a:pt x="2114550" y="0"/>
                </a:lnTo>
                <a:lnTo>
                  <a:pt x="1828800" y="4419600"/>
                </a:lnTo>
                <a:lnTo>
                  <a:pt x="0" y="4419600"/>
                </a:lnTo>
                <a:lnTo>
                  <a:pt x="266700" y="0"/>
                </a:lnTo>
                <a:close/>
              </a:path>
            </a:pathLst>
          </a:custGeom>
          <a:solidFill>
            <a:srgbClr val="A0C82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5FE5DA8-B071-42E6-A07A-3AFC51445404}"/>
              </a:ext>
            </a:extLst>
          </p:cNvPr>
          <p:cNvSpPr/>
          <p:nvPr/>
        </p:nvSpPr>
        <p:spPr>
          <a:xfrm>
            <a:off x="7085927" y="-359942"/>
            <a:ext cx="2238375" cy="4419600"/>
          </a:xfrm>
          <a:custGeom>
            <a:avLst/>
            <a:gdLst>
              <a:gd name="connsiteX0" fmla="*/ 295275 w 2238375"/>
              <a:gd name="connsiteY0" fmla="*/ 0 h 4419600"/>
              <a:gd name="connsiteX1" fmla="*/ 2238375 w 2238375"/>
              <a:gd name="connsiteY1" fmla="*/ 0 h 4419600"/>
              <a:gd name="connsiteX2" fmla="*/ 1933575 w 2238375"/>
              <a:gd name="connsiteY2" fmla="*/ 4419600 h 4419600"/>
              <a:gd name="connsiteX3" fmla="*/ 0 w 2238375"/>
              <a:gd name="connsiteY3" fmla="*/ 4419600 h 4419600"/>
              <a:gd name="connsiteX4" fmla="*/ 295275 w 2238375"/>
              <a:gd name="connsiteY4" fmla="*/ 0 h 4419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38375" h="4419600">
                <a:moveTo>
                  <a:pt x="295275" y="0"/>
                </a:moveTo>
                <a:lnTo>
                  <a:pt x="2238375" y="0"/>
                </a:lnTo>
                <a:lnTo>
                  <a:pt x="1933575" y="4419600"/>
                </a:lnTo>
                <a:lnTo>
                  <a:pt x="0" y="4419600"/>
                </a:lnTo>
                <a:lnTo>
                  <a:pt x="295275" y="0"/>
                </a:lnTo>
                <a:close/>
              </a:path>
            </a:pathLst>
          </a:custGeom>
          <a:solidFill>
            <a:srgbClr val="32B5D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CDF84143-8B2F-4B60-AB0E-B788FA24E7AC}"/>
              </a:ext>
            </a:extLst>
          </p:cNvPr>
          <p:cNvSpPr/>
          <p:nvPr/>
        </p:nvSpPr>
        <p:spPr>
          <a:xfrm>
            <a:off x="9124277" y="-359942"/>
            <a:ext cx="2095500" cy="4419600"/>
          </a:xfrm>
          <a:custGeom>
            <a:avLst/>
            <a:gdLst>
              <a:gd name="connsiteX0" fmla="*/ 257175 w 2095500"/>
              <a:gd name="connsiteY0" fmla="*/ 0 h 4419600"/>
              <a:gd name="connsiteX1" fmla="*/ 2095500 w 2095500"/>
              <a:gd name="connsiteY1" fmla="*/ 0 h 4419600"/>
              <a:gd name="connsiteX2" fmla="*/ 1828800 w 2095500"/>
              <a:gd name="connsiteY2" fmla="*/ 4419600 h 4419600"/>
              <a:gd name="connsiteX3" fmla="*/ 0 w 2095500"/>
              <a:gd name="connsiteY3" fmla="*/ 4419600 h 4419600"/>
              <a:gd name="connsiteX4" fmla="*/ 276225 w 2095500"/>
              <a:gd name="connsiteY4" fmla="*/ 0 h 4419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5500" h="4419600">
                <a:moveTo>
                  <a:pt x="257175" y="0"/>
                </a:moveTo>
                <a:lnTo>
                  <a:pt x="2095500" y="0"/>
                </a:lnTo>
                <a:lnTo>
                  <a:pt x="1828800" y="4419600"/>
                </a:lnTo>
                <a:lnTo>
                  <a:pt x="0" y="4419600"/>
                </a:lnTo>
                <a:lnTo>
                  <a:pt x="276225" y="0"/>
                </a:lnTo>
                <a:close/>
              </a:path>
            </a:pathLst>
          </a:custGeom>
          <a:solidFill>
            <a:srgbClr val="B44B9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0" name="Trapezoid 24">
            <a:extLst>
              <a:ext uri="{FF2B5EF4-FFF2-40B4-BE49-F238E27FC236}">
                <a16:creationId xmlns:a16="http://schemas.microsoft.com/office/drawing/2014/main" id="{EE533DC8-83E2-4D93-B452-8B87B8B6F957}"/>
              </a:ext>
            </a:extLst>
          </p:cNvPr>
          <p:cNvSpPr>
            <a:spLocks noChangeAspect="1"/>
          </p:cNvSpPr>
          <p:nvPr/>
        </p:nvSpPr>
        <p:spPr>
          <a:xfrm rot="8100000">
            <a:off x="7045906" y="-78489"/>
            <a:ext cx="2291042" cy="2312865"/>
          </a:xfrm>
          <a:custGeom>
            <a:avLst/>
            <a:gdLst/>
            <a:ahLst/>
            <a:cxnLst/>
            <a:rect l="l" t="t" r="r" b="b"/>
            <a:pathLst>
              <a:path w="4411086" h="4453092">
                <a:moveTo>
                  <a:pt x="3095887" y="1153910"/>
                </a:moveTo>
                <a:cubicBezTo>
                  <a:pt x="3119009" y="1174647"/>
                  <a:pt x="3146597" y="1191685"/>
                  <a:pt x="3177861" y="1203446"/>
                </a:cubicBezTo>
                <a:cubicBezTo>
                  <a:pt x="3302917" y="1250492"/>
                  <a:pt x="3439398" y="1195315"/>
                  <a:pt x="3482703" y="1080205"/>
                </a:cubicBezTo>
                <a:cubicBezTo>
                  <a:pt x="3526008" y="965093"/>
                  <a:pt x="3459737" y="833641"/>
                  <a:pt x="3334683" y="786595"/>
                </a:cubicBezTo>
                <a:cubicBezTo>
                  <a:pt x="3209628" y="739549"/>
                  <a:pt x="3073147" y="794724"/>
                  <a:pt x="3029841" y="909836"/>
                </a:cubicBezTo>
                <a:cubicBezTo>
                  <a:pt x="2997363" y="996169"/>
                  <a:pt x="3026521" y="1091695"/>
                  <a:pt x="3095887" y="1153910"/>
                </a:cubicBezTo>
                <a:close/>
                <a:moveTo>
                  <a:pt x="3521423" y="1860548"/>
                </a:moveTo>
                <a:cubicBezTo>
                  <a:pt x="3544546" y="1881285"/>
                  <a:pt x="3572135" y="1898322"/>
                  <a:pt x="3603399" y="1910084"/>
                </a:cubicBezTo>
                <a:cubicBezTo>
                  <a:pt x="3728453" y="1957130"/>
                  <a:pt x="3864935" y="1901953"/>
                  <a:pt x="3908240" y="1786842"/>
                </a:cubicBezTo>
                <a:cubicBezTo>
                  <a:pt x="3951546" y="1671732"/>
                  <a:pt x="3885275" y="1540278"/>
                  <a:pt x="3760220" y="1493232"/>
                </a:cubicBezTo>
                <a:cubicBezTo>
                  <a:pt x="3635166" y="1446186"/>
                  <a:pt x="3498684" y="1501363"/>
                  <a:pt x="3455379" y="1616474"/>
                </a:cubicBezTo>
                <a:cubicBezTo>
                  <a:pt x="3422900" y="1702807"/>
                  <a:pt x="3452057" y="1798333"/>
                  <a:pt x="3521423" y="1860548"/>
                </a:cubicBezTo>
                <a:close/>
                <a:moveTo>
                  <a:pt x="3507502" y="2659088"/>
                </a:moveTo>
                <a:cubicBezTo>
                  <a:pt x="3530625" y="2679826"/>
                  <a:pt x="3558214" y="2696863"/>
                  <a:pt x="3589478" y="2708624"/>
                </a:cubicBezTo>
                <a:cubicBezTo>
                  <a:pt x="3714532" y="2755670"/>
                  <a:pt x="3851014" y="2700494"/>
                  <a:pt x="3894319" y="2585383"/>
                </a:cubicBezTo>
                <a:cubicBezTo>
                  <a:pt x="3937624" y="2470273"/>
                  <a:pt x="3871353" y="2338820"/>
                  <a:pt x="3746299" y="2291774"/>
                </a:cubicBezTo>
                <a:cubicBezTo>
                  <a:pt x="3621245" y="2244728"/>
                  <a:pt x="3484763" y="2299905"/>
                  <a:pt x="3441458" y="2415014"/>
                </a:cubicBezTo>
                <a:cubicBezTo>
                  <a:pt x="3408979" y="2501348"/>
                  <a:pt x="3438136" y="2596873"/>
                  <a:pt x="3507502" y="2659088"/>
                </a:cubicBezTo>
                <a:close/>
                <a:moveTo>
                  <a:pt x="2750047" y="3029987"/>
                </a:moveTo>
                <a:cubicBezTo>
                  <a:pt x="2773168" y="3050726"/>
                  <a:pt x="2800759" y="3067763"/>
                  <a:pt x="2832021" y="3079524"/>
                </a:cubicBezTo>
                <a:cubicBezTo>
                  <a:pt x="2957076" y="3126570"/>
                  <a:pt x="3093558" y="3071393"/>
                  <a:pt x="3136863" y="2956283"/>
                </a:cubicBezTo>
                <a:cubicBezTo>
                  <a:pt x="3180168" y="2841172"/>
                  <a:pt x="3113897" y="2709719"/>
                  <a:pt x="2988843" y="2662673"/>
                </a:cubicBezTo>
                <a:cubicBezTo>
                  <a:pt x="2863789" y="2615627"/>
                  <a:pt x="2727307" y="2670804"/>
                  <a:pt x="2684001" y="2785914"/>
                </a:cubicBezTo>
                <a:cubicBezTo>
                  <a:pt x="2651523" y="2872247"/>
                  <a:pt x="2680681" y="2967773"/>
                  <a:pt x="2750047" y="3029987"/>
                </a:cubicBezTo>
                <a:close/>
                <a:moveTo>
                  <a:pt x="1666926" y="2573567"/>
                </a:moveTo>
                <a:lnTo>
                  <a:pt x="1775047" y="423729"/>
                </a:lnTo>
                <a:lnTo>
                  <a:pt x="1991290" y="423729"/>
                </a:lnTo>
                <a:lnTo>
                  <a:pt x="2099411" y="2573567"/>
                </a:lnTo>
                <a:close/>
                <a:moveTo>
                  <a:pt x="1154974" y="2568578"/>
                </a:moveTo>
                <a:cubicBezTo>
                  <a:pt x="1178096" y="2589317"/>
                  <a:pt x="1205685" y="2606354"/>
                  <a:pt x="1236949" y="2618115"/>
                </a:cubicBezTo>
                <a:cubicBezTo>
                  <a:pt x="1362003" y="2665161"/>
                  <a:pt x="1498485" y="2609985"/>
                  <a:pt x="1541790" y="2494874"/>
                </a:cubicBezTo>
                <a:cubicBezTo>
                  <a:pt x="1585096" y="2379763"/>
                  <a:pt x="1518825" y="2248310"/>
                  <a:pt x="1393770" y="2201264"/>
                </a:cubicBezTo>
                <a:cubicBezTo>
                  <a:pt x="1268716" y="2154218"/>
                  <a:pt x="1132234" y="2209394"/>
                  <a:pt x="1088929" y="2324505"/>
                </a:cubicBezTo>
                <a:cubicBezTo>
                  <a:pt x="1056450" y="2410839"/>
                  <a:pt x="1085608" y="2506364"/>
                  <a:pt x="1154974" y="2568578"/>
                </a:cubicBezTo>
                <a:close/>
                <a:moveTo>
                  <a:pt x="1811301" y="3132571"/>
                </a:moveTo>
                <a:lnTo>
                  <a:pt x="1704026" y="2663196"/>
                </a:lnTo>
                <a:lnTo>
                  <a:pt x="2117930" y="2682436"/>
                </a:lnTo>
                <a:lnTo>
                  <a:pt x="1967575" y="3139835"/>
                </a:lnTo>
                <a:close/>
                <a:moveTo>
                  <a:pt x="474734" y="2026084"/>
                </a:moveTo>
                <a:cubicBezTo>
                  <a:pt x="497856" y="2046823"/>
                  <a:pt x="525445" y="2063859"/>
                  <a:pt x="556709" y="2075621"/>
                </a:cubicBezTo>
                <a:cubicBezTo>
                  <a:pt x="681763" y="2122667"/>
                  <a:pt x="818245" y="2067490"/>
                  <a:pt x="861550" y="1952380"/>
                </a:cubicBezTo>
                <a:cubicBezTo>
                  <a:pt x="904855" y="1837269"/>
                  <a:pt x="838584" y="1705816"/>
                  <a:pt x="713530" y="1658770"/>
                </a:cubicBezTo>
                <a:cubicBezTo>
                  <a:pt x="588476" y="1611724"/>
                  <a:pt x="451994" y="1666900"/>
                  <a:pt x="408689" y="1782011"/>
                </a:cubicBezTo>
                <a:cubicBezTo>
                  <a:pt x="376210" y="1868344"/>
                  <a:pt x="405367" y="1963870"/>
                  <a:pt x="474734" y="2026084"/>
                </a:cubicBezTo>
                <a:close/>
                <a:moveTo>
                  <a:pt x="470005" y="2517620"/>
                </a:moveTo>
                <a:cubicBezTo>
                  <a:pt x="142796" y="2243059"/>
                  <a:pt x="-69074" y="1913805"/>
                  <a:pt x="20698" y="1573981"/>
                </a:cubicBezTo>
                <a:cubicBezTo>
                  <a:pt x="290062" y="677171"/>
                  <a:pt x="1131284" y="1373424"/>
                  <a:pt x="1417683" y="1157395"/>
                </a:cubicBezTo>
                <a:cubicBezTo>
                  <a:pt x="1704082" y="941367"/>
                  <a:pt x="795764" y="512391"/>
                  <a:pt x="1486994" y="164947"/>
                </a:cubicBezTo>
                <a:cubicBezTo>
                  <a:pt x="1963635" y="-91969"/>
                  <a:pt x="2301495" y="-33140"/>
                  <a:pt x="2924035" y="233397"/>
                </a:cubicBezTo>
                <a:cubicBezTo>
                  <a:pt x="3546575" y="499935"/>
                  <a:pt x="4682373" y="1460700"/>
                  <a:pt x="4352060" y="2410274"/>
                </a:cubicBezTo>
                <a:cubicBezTo>
                  <a:pt x="4055563" y="3262631"/>
                  <a:pt x="2903863" y="3342769"/>
                  <a:pt x="2149143" y="3248705"/>
                </a:cubicBezTo>
                <a:cubicBezTo>
                  <a:pt x="2120485" y="3221681"/>
                  <a:pt x="2088781" y="3200633"/>
                  <a:pt x="2056697" y="3184977"/>
                </a:cubicBezTo>
                <a:lnTo>
                  <a:pt x="2029525" y="3174239"/>
                </a:lnTo>
                <a:lnTo>
                  <a:pt x="2074465" y="2961096"/>
                </a:lnTo>
                <a:cubicBezTo>
                  <a:pt x="2174448" y="2968058"/>
                  <a:pt x="2268303" y="2914369"/>
                  <a:pt x="2302852" y="2822534"/>
                </a:cubicBezTo>
                <a:cubicBezTo>
                  <a:pt x="2344980" y="2710550"/>
                  <a:pt x="2283405" y="2583099"/>
                  <a:pt x="2164586" y="2533664"/>
                </a:cubicBezTo>
                <a:lnTo>
                  <a:pt x="2177079" y="2474412"/>
                </a:lnTo>
                <a:lnTo>
                  <a:pt x="2181423" y="2474420"/>
                </a:lnTo>
                <a:lnTo>
                  <a:pt x="2180348" y="2458905"/>
                </a:lnTo>
                <a:lnTo>
                  <a:pt x="2183345" y="2444691"/>
                </a:lnTo>
                <a:lnTo>
                  <a:pt x="2179364" y="2444684"/>
                </a:lnTo>
                <a:lnTo>
                  <a:pt x="2069296" y="855315"/>
                </a:lnTo>
                <a:cubicBezTo>
                  <a:pt x="2264713" y="815272"/>
                  <a:pt x="2400776" y="670372"/>
                  <a:pt x="2376696" y="524656"/>
                </a:cubicBezTo>
                <a:cubicBezTo>
                  <a:pt x="2351678" y="373263"/>
                  <a:pt x="2163271" y="278317"/>
                  <a:pt x="1955875" y="312591"/>
                </a:cubicBezTo>
                <a:cubicBezTo>
                  <a:pt x="1748480" y="346862"/>
                  <a:pt x="1600634" y="497374"/>
                  <a:pt x="1625652" y="648768"/>
                </a:cubicBezTo>
                <a:cubicBezTo>
                  <a:pt x="1635034" y="705540"/>
                  <a:pt x="1667392" y="754373"/>
                  <a:pt x="1715112" y="791433"/>
                </a:cubicBezTo>
                <a:lnTo>
                  <a:pt x="1728511" y="799403"/>
                </a:lnTo>
                <a:lnTo>
                  <a:pt x="1608970" y="2443607"/>
                </a:lnTo>
                <a:lnTo>
                  <a:pt x="1608731" y="2443607"/>
                </a:lnTo>
                <a:lnTo>
                  <a:pt x="1608909" y="2444461"/>
                </a:lnTo>
                <a:lnTo>
                  <a:pt x="1606809" y="2473335"/>
                </a:lnTo>
                <a:lnTo>
                  <a:pt x="1614885" y="2473351"/>
                </a:lnTo>
                <a:lnTo>
                  <a:pt x="1760460" y="3176931"/>
                </a:lnTo>
                <a:cubicBezTo>
                  <a:pt x="1363839" y="3071567"/>
                  <a:pt x="842276" y="2829991"/>
                  <a:pt x="470005" y="2517620"/>
                </a:cubicBezTo>
                <a:close/>
                <a:moveTo>
                  <a:pt x="1703651" y="4144665"/>
                </a:moveTo>
                <a:cubicBezTo>
                  <a:pt x="1692426" y="4135382"/>
                  <a:pt x="1682479" y="4126471"/>
                  <a:pt x="1673433" y="4117764"/>
                </a:cubicBezTo>
                <a:cubicBezTo>
                  <a:pt x="1630012" y="4075967"/>
                  <a:pt x="1607344" y="4038835"/>
                  <a:pt x="1563711" y="3987474"/>
                </a:cubicBezTo>
                <a:cubicBezTo>
                  <a:pt x="1428119" y="3754817"/>
                  <a:pt x="1459551" y="3514918"/>
                  <a:pt x="1577437" y="3369529"/>
                </a:cubicBezTo>
                <a:cubicBezTo>
                  <a:pt x="1695323" y="3224139"/>
                  <a:pt x="1812160" y="3189516"/>
                  <a:pt x="1943877" y="3254126"/>
                </a:cubicBezTo>
                <a:cubicBezTo>
                  <a:pt x="2075594" y="3318736"/>
                  <a:pt x="2201944" y="3486346"/>
                  <a:pt x="2150195" y="3720844"/>
                </a:cubicBezTo>
                <a:cubicBezTo>
                  <a:pt x="2053054" y="4010881"/>
                  <a:pt x="2046121" y="3999957"/>
                  <a:pt x="2256634" y="4453092"/>
                </a:cubicBezTo>
                <a:cubicBezTo>
                  <a:pt x="1923422" y="4292924"/>
                  <a:pt x="1782225" y="4209649"/>
                  <a:pt x="1703651" y="4144665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41" name="Oval 21">
            <a:extLst>
              <a:ext uri="{FF2B5EF4-FFF2-40B4-BE49-F238E27FC236}">
                <a16:creationId xmlns:a16="http://schemas.microsoft.com/office/drawing/2014/main" id="{124DBFA2-1022-4220-B9F8-083443A8B1FE}"/>
              </a:ext>
            </a:extLst>
          </p:cNvPr>
          <p:cNvSpPr>
            <a:spLocks noChangeAspect="1"/>
          </p:cNvSpPr>
          <p:nvPr/>
        </p:nvSpPr>
        <p:spPr>
          <a:xfrm rot="1433562" flipH="1">
            <a:off x="5311788" y="382907"/>
            <a:ext cx="2023610" cy="1729668"/>
          </a:xfrm>
          <a:custGeom>
            <a:avLst/>
            <a:gdLst/>
            <a:ahLst/>
            <a:cxnLst/>
            <a:rect l="l" t="t" r="r" b="b"/>
            <a:pathLst>
              <a:path w="4088377" h="3321003">
                <a:moveTo>
                  <a:pt x="1365628" y="1622218"/>
                </a:moveTo>
                <a:cubicBezTo>
                  <a:pt x="1121373" y="1556771"/>
                  <a:pt x="870309" y="1701722"/>
                  <a:pt x="804861" y="1945977"/>
                </a:cubicBezTo>
                <a:cubicBezTo>
                  <a:pt x="739413" y="2190232"/>
                  <a:pt x="884365" y="2441296"/>
                  <a:pt x="1128620" y="2506744"/>
                </a:cubicBezTo>
                <a:cubicBezTo>
                  <a:pt x="1372875" y="2572191"/>
                  <a:pt x="1623939" y="2427240"/>
                  <a:pt x="1689387" y="2182985"/>
                </a:cubicBezTo>
                <a:cubicBezTo>
                  <a:pt x="1754835" y="1938730"/>
                  <a:pt x="1609883" y="1687666"/>
                  <a:pt x="1365628" y="1622218"/>
                </a:cubicBezTo>
                <a:close/>
                <a:moveTo>
                  <a:pt x="1447099" y="1318163"/>
                </a:moveTo>
                <a:cubicBezTo>
                  <a:pt x="1859279" y="1428606"/>
                  <a:pt x="2103885" y="1852277"/>
                  <a:pt x="1993442" y="2264456"/>
                </a:cubicBezTo>
                <a:cubicBezTo>
                  <a:pt x="1882999" y="2676636"/>
                  <a:pt x="1459328" y="2921242"/>
                  <a:pt x="1047149" y="2810799"/>
                </a:cubicBezTo>
                <a:cubicBezTo>
                  <a:pt x="634969" y="2700356"/>
                  <a:pt x="390363" y="2276685"/>
                  <a:pt x="500806" y="1864505"/>
                </a:cubicBezTo>
                <a:cubicBezTo>
                  <a:pt x="611249" y="1452326"/>
                  <a:pt x="1034920" y="1207720"/>
                  <a:pt x="1447099" y="1318163"/>
                </a:cubicBezTo>
                <a:close/>
                <a:moveTo>
                  <a:pt x="1476725" y="1207597"/>
                </a:moveTo>
                <a:cubicBezTo>
                  <a:pt x="1003481" y="1080792"/>
                  <a:pt x="517045" y="1361635"/>
                  <a:pt x="390240" y="1834879"/>
                </a:cubicBezTo>
                <a:cubicBezTo>
                  <a:pt x="263435" y="2308124"/>
                  <a:pt x="544279" y="2794559"/>
                  <a:pt x="1017523" y="2921365"/>
                </a:cubicBezTo>
                <a:cubicBezTo>
                  <a:pt x="1490767" y="3048170"/>
                  <a:pt x="1977202" y="2767326"/>
                  <a:pt x="2104008" y="2294082"/>
                </a:cubicBezTo>
                <a:cubicBezTo>
                  <a:pt x="2230813" y="1820838"/>
                  <a:pt x="1949969" y="1334403"/>
                  <a:pt x="1476725" y="1207597"/>
                </a:cubicBezTo>
                <a:close/>
                <a:moveTo>
                  <a:pt x="3290290" y="1590224"/>
                </a:moveTo>
                <a:cubicBezTo>
                  <a:pt x="3269727" y="1586016"/>
                  <a:pt x="3248437" y="1583806"/>
                  <a:pt x="3226630" y="1583806"/>
                </a:cubicBezTo>
                <a:cubicBezTo>
                  <a:pt x="3052179" y="1583806"/>
                  <a:pt x="2910758" y="1725227"/>
                  <a:pt x="2910758" y="1899678"/>
                </a:cubicBezTo>
                <a:cubicBezTo>
                  <a:pt x="2910758" y="2074130"/>
                  <a:pt x="3052179" y="2215551"/>
                  <a:pt x="3226630" y="2215550"/>
                </a:cubicBezTo>
                <a:cubicBezTo>
                  <a:pt x="3401082" y="2215551"/>
                  <a:pt x="3542503" y="2074130"/>
                  <a:pt x="3542502" y="1899678"/>
                </a:cubicBezTo>
                <a:cubicBezTo>
                  <a:pt x="3542503" y="1747033"/>
                  <a:pt x="3434228" y="1619677"/>
                  <a:pt x="3290290" y="1590224"/>
                </a:cubicBezTo>
                <a:close/>
                <a:moveTo>
                  <a:pt x="3334055" y="1377473"/>
                </a:moveTo>
                <a:cubicBezTo>
                  <a:pt x="3576950" y="1427177"/>
                  <a:pt x="3759665" y="1642090"/>
                  <a:pt x="3759665" y="1899678"/>
                </a:cubicBezTo>
                <a:cubicBezTo>
                  <a:pt x="3759665" y="2194064"/>
                  <a:pt x="3521017" y="2432713"/>
                  <a:pt x="3226630" y="2432713"/>
                </a:cubicBezTo>
                <a:cubicBezTo>
                  <a:pt x="2932244" y="2432712"/>
                  <a:pt x="2693596" y="2194065"/>
                  <a:pt x="2693596" y="1899678"/>
                </a:cubicBezTo>
                <a:cubicBezTo>
                  <a:pt x="2693596" y="1605292"/>
                  <a:pt x="2932244" y="1366644"/>
                  <a:pt x="3226630" y="1366644"/>
                </a:cubicBezTo>
                <a:cubicBezTo>
                  <a:pt x="3263429" y="1366644"/>
                  <a:pt x="3299356" y="1370373"/>
                  <a:pt x="3334055" y="1377473"/>
                </a:cubicBezTo>
                <a:close/>
                <a:moveTo>
                  <a:pt x="1391137" y="789478"/>
                </a:moveTo>
                <a:lnTo>
                  <a:pt x="1759910" y="888290"/>
                </a:lnTo>
                <a:lnTo>
                  <a:pt x="1754625" y="1202375"/>
                </a:lnTo>
                <a:lnTo>
                  <a:pt x="1744979" y="1199790"/>
                </a:lnTo>
                <a:cubicBezTo>
                  <a:pt x="1823578" y="1244024"/>
                  <a:pt x="1894617" y="1298265"/>
                  <a:pt x="1954704" y="1362586"/>
                </a:cubicBezTo>
                <a:lnTo>
                  <a:pt x="2234317" y="1293059"/>
                </a:lnTo>
                <a:lnTo>
                  <a:pt x="2413554" y="1630152"/>
                </a:lnTo>
                <a:lnTo>
                  <a:pt x="2214321" y="1809770"/>
                </a:lnTo>
                <a:cubicBezTo>
                  <a:pt x="2239296" y="1900740"/>
                  <a:pt x="2251067" y="1995997"/>
                  <a:pt x="2246841" y="2092825"/>
                </a:cubicBezTo>
                <a:lnTo>
                  <a:pt x="2495698" y="2230974"/>
                </a:lnTo>
                <a:lnTo>
                  <a:pt x="2396885" y="2599747"/>
                </a:lnTo>
                <a:lnTo>
                  <a:pt x="2094912" y="2594668"/>
                </a:lnTo>
                <a:cubicBezTo>
                  <a:pt x="2056732" y="2658461"/>
                  <a:pt x="2010475" y="2715996"/>
                  <a:pt x="1958644" y="2767359"/>
                </a:cubicBezTo>
                <a:lnTo>
                  <a:pt x="2057814" y="3026193"/>
                </a:lnTo>
                <a:lnTo>
                  <a:pt x="1745078" y="3245174"/>
                </a:lnTo>
                <a:lnTo>
                  <a:pt x="1507869" y="3039237"/>
                </a:lnTo>
                <a:lnTo>
                  <a:pt x="1536736" y="3019025"/>
                </a:lnTo>
                <a:cubicBezTo>
                  <a:pt x="1445878" y="3048429"/>
                  <a:pt x="1349798" y="3062567"/>
                  <a:pt x="1251837" y="3062021"/>
                </a:cubicBezTo>
                <a:lnTo>
                  <a:pt x="1108065" y="3321003"/>
                </a:lnTo>
                <a:lnTo>
                  <a:pt x="739291" y="3222191"/>
                </a:lnTo>
                <a:lnTo>
                  <a:pt x="744274" y="2926021"/>
                </a:lnTo>
                <a:cubicBezTo>
                  <a:pt x="666128" y="2881484"/>
                  <a:pt x="595548" y="2827017"/>
                  <a:pt x="535891" y="2762576"/>
                </a:cubicBezTo>
                <a:lnTo>
                  <a:pt x="540671" y="2772825"/>
                </a:lnTo>
                <a:lnTo>
                  <a:pt x="232276" y="2832568"/>
                </a:lnTo>
                <a:lnTo>
                  <a:pt x="70927" y="2486556"/>
                </a:lnTo>
                <a:lnTo>
                  <a:pt x="279495" y="2317444"/>
                </a:lnTo>
                <a:cubicBezTo>
                  <a:pt x="257233" y="2235849"/>
                  <a:pt x="245603" y="2150814"/>
                  <a:pt x="245586" y="2064274"/>
                </a:cubicBezTo>
                <a:lnTo>
                  <a:pt x="0" y="1927940"/>
                </a:lnTo>
                <a:lnTo>
                  <a:pt x="98812" y="1559167"/>
                </a:lnTo>
                <a:lnTo>
                  <a:pt x="380240" y="1563901"/>
                </a:lnTo>
                <a:cubicBezTo>
                  <a:pt x="418421" y="1496524"/>
                  <a:pt x="464524" y="1435092"/>
                  <a:pt x="516679" y="1380105"/>
                </a:cubicBezTo>
                <a:lnTo>
                  <a:pt x="422419" y="1089378"/>
                </a:lnTo>
                <a:lnTo>
                  <a:pt x="746189" y="887063"/>
                </a:lnTo>
                <a:lnTo>
                  <a:pt x="972292" y="1105134"/>
                </a:lnTo>
                <a:lnTo>
                  <a:pt x="970019" y="1106554"/>
                </a:lnTo>
                <a:cubicBezTo>
                  <a:pt x="1058903" y="1078586"/>
                  <a:pt x="1152743" y="1065659"/>
                  <a:pt x="1248316" y="1066709"/>
                </a:cubicBezTo>
                <a:lnTo>
                  <a:pt x="1238669" y="1064125"/>
                </a:lnTo>
                <a:close/>
                <a:moveTo>
                  <a:pt x="3349970" y="1300109"/>
                </a:moveTo>
                <a:cubicBezTo>
                  <a:pt x="3310130" y="1291957"/>
                  <a:pt x="3268880" y="1287676"/>
                  <a:pt x="3226630" y="1287676"/>
                </a:cubicBezTo>
                <a:cubicBezTo>
                  <a:pt x="2888631" y="1287676"/>
                  <a:pt x="2614628" y="1561679"/>
                  <a:pt x="2614628" y="1899678"/>
                </a:cubicBezTo>
                <a:cubicBezTo>
                  <a:pt x="2614628" y="2237678"/>
                  <a:pt x="2888630" y="2511680"/>
                  <a:pt x="3226630" y="2511681"/>
                </a:cubicBezTo>
                <a:cubicBezTo>
                  <a:pt x="3564630" y="2511681"/>
                  <a:pt x="3838633" y="2237678"/>
                  <a:pt x="3838633" y="1899678"/>
                </a:cubicBezTo>
                <a:cubicBezTo>
                  <a:pt x="3838632" y="1603928"/>
                  <a:pt x="3628849" y="1357176"/>
                  <a:pt x="3349970" y="1300109"/>
                </a:cubicBezTo>
                <a:close/>
                <a:moveTo>
                  <a:pt x="3358324" y="1024334"/>
                </a:moveTo>
                <a:lnTo>
                  <a:pt x="3410883" y="1234575"/>
                </a:lnTo>
                <a:lnTo>
                  <a:pt x="3403994" y="1234575"/>
                </a:lnTo>
                <a:cubicBezTo>
                  <a:pt x="3464268" y="1250018"/>
                  <a:pt x="3521292" y="1273478"/>
                  <a:pt x="3572818" y="1305612"/>
                </a:cubicBezTo>
                <a:lnTo>
                  <a:pt x="3746730" y="1209354"/>
                </a:lnTo>
                <a:lnTo>
                  <a:pt x="3926358" y="1401981"/>
                </a:lnTo>
                <a:lnTo>
                  <a:pt x="3825667" y="1557247"/>
                </a:lnTo>
                <a:cubicBezTo>
                  <a:pt x="3858552" y="1613408"/>
                  <a:pt x="3883404" y="1674784"/>
                  <a:pt x="3897877" y="1740062"/>
                </a:cubicBezTo>
                <a:lnTo>
                  <a:pt x="4088377" y="1787686"/>
                </a:lnTo>
                <a:lnTo>
                  <a:pt x="4088377" y="2051071"/>
                </a:lnTo>
                <a:lnTo>
                  <a:pt x="3886243" y="2101605"/>
                </a:lnTo>
                <a:cubicBezTo>
                  <a:pt x="3872191" y="2150933"/>
                  <a:pt x="3851639" y="2197531"/>
                  <a:pt x="3826272" y="2241013"/>
                </a:cubicBezTo>
                <a:lnTo>
                  <a:pt x="3938572" y="2395786"/>
                </a:lnTo>
                <a:lnTo>
                  <a:pt x="3769272" y="2597551"/>
                </a:lnTo>
                <a:lnTo>
                  <a:pt x="3574432" y="2502674"/>
                </a:lnTo>
                <a:lnTo>
                  <a:pt x="3590059" y="2484050"/>
                </a:lnTo>
                <a:cubicBezTo>
                  <a:pt x="3534764" y="2519868"/>
                  <a:pt x="3473263" y="2546445"/>
                  <a:pt x="3407886" y="2563572"/>
                </a:cubicBezTo>
                <a:lnTo>
                  <a:pt x="3358323" y="2761823"/>
                </a:lnTo>
                <a:lnTo>
                  <a:pt x="3094938" y="2761823"/>
                </a:lnTo>
                <a:lnTo>
                  <a:pt x="3045375" y="2563574"/>
                </a:lnTo>
                <a:cubicBezTo>
                  <a:pt x="2985349" y="2547848"/>
                  <a:pt x="2928591" y="2524155"/>
                  <a:pt x="2877330" y="2491865"/>
                </a:cubicBezTo>
                <a:lnTo>
                  <a:pt x="2882346" y="2497841"/>
                </a:lnTo>
                <a:lnTo>
                  <a:pt x="2687507" y="2592718"/>
                </a:lnTo>
                <a:lnTo>
                  <a:pt x="2518206" y="2390954"/>
                </a:lnTo>
                <a:lnTo>
                  <a:pt x="2626994" y="2241021"/>
                </a:lnTo>
                <a:cubicBezTo>
                  <a:pt x="2597591" y="2190623"/>
                  <a:pt x="2574657" y="2136035"/>
                  <a:pt x="2559194" y="2078370"/>
                </a:cubicBezTo>
                <a:lnTo>
                  <a:pt x="2371198" y="2031371"/>
                </a:lnTo>
                <a:lnTo>
                  <a:pt x="2371198" y="1767986"/>
                </a:lnTo>
                <a:lnTo>
                  <a:pt x="2559579" y="1720890"/>
                </a:lnTo>
                <a:cubicBezTo>
                  <a:pt x="2572992" y="1669175"/>
                  <a:pt x="2592745" y="1620006"/>
                  <a:pt x="2617681" y="1574051"/>
                </a:cubicBezTo>
                <a:lnTo>
                  <a:pt x="2502958" y="1397149"/>
                </a:lnTo>
                <a:lnTo>
                  <a:pt x="2682587" y="1204520"/>
                </a:lnTo>
                <a:lnTo>
                  <a:pt x="2872193" y="1309466"/>
                </a:lnTo>
                <a:lnTo>
                  <a:pt x="2870932" y="1310818"/>
                </a:lnTo>
                <a:cubicBezTo>
                  <a:pt x="2925169" y="1276310"/>
                  <a:pt x="2985393" y="1250941"/>
                  <a:pt x="3049268" y="1234575"/>
                </a:cubicBezTo>
                <a:lnTo>
                  <a:pt x="3042378" y="1234576"/>
                </a:lnTo>
                <a:lnTo>
                  <a:pt x="3094939" y="1024334"/>
                </a:lnTo>
                <a:close/>
                <a:moveTo>
                  <a:pt x="2786480" y="402820"/>
                </a:moveTo>
                <a:cubicBezTo>
                  <a:pt x="2745900" y="389943"/>
                  <a:pt x="2701172" y="388627"/>
                  <a:pt x="2657264" y="401580"/>
                </a:cubicBezTo>
                <a:cubicBezTo>
                  <a:pt x="2540176" y="436121"/>
                  <a:pt x="2473258" y="559041"/>
                  <a:pt x="2507800" y="676128"/>
                </a:cubicBezTo>
                <a:cubicBezTo>
                  <a:pt x="2542340" y="793216"/>
                  <a:pt x="2665260" y="860133"/>
                  <a:pt x="2782348" y="825592"/>
                </a:cubicBezTo>
                <a:cubicBezTo>
                  <a:pt x="2899435" y="791051"/>
                  <a:pt x="2966353" y="668132"/>
                  <a:pt x="2931812" y="551045"/>
                </a:cubicBezTo>
                <a:cubicBezTo>
                  <a:pt x="2910223" y="477864"/>
                  <a:pt x="2854113" y="424282"/>
                  <a:pt x="2786480" y="402820"/>
                </a:cubicBezTo>
                <a:close/>
                <a:moveTo>
                  <a:pt x="2932202" y="47278"/>
                </a:moveTo>
                <a:lnTo>
                  <a:pt x="3090904" y="140999"/>
                </a:lnTo>
                <a:lnTo>
                  <a:pt x="3054065" y="265147"/>
                </a:lnTo>
                <a:cubicBezTo>
                  <a:pt x="3087256" y="296329"/>
                  <a:pt x="3116089" y="332603"/>
                  <a:pt x="3138727" y="373550"/>
                </a:cubicBezTo>
                <a:lnTo>
                  <a:pt x="3276016" y="367796"/>
                </a:lnTo>
                <a:lnTo>
                  <a:pt x="3328165" y="544574"/>
                </a:lnTo>
                <a:lnTo>
                  <a:pt x="3202503" y="618514"/>
                </a:lnTo>
                <a:cubicBezTo>
                  <a:pt x="3202838" y="654403"/>
                  <a:pt x="3198271" y="689748"/>
                  <a:pt x="3189855" y="723955"/>
                </a:cubicBezTo>
                <a:lnTo>
                  <a:pt x="3295873" y="805599"/>
                </a:lnTo>
                <a:lnTo>
                  <a:pt x="3222192" y="974540"/>
                </a:lnTo>
                <a:lnTo>
                  <a:pt x="3072634" y="949439"/>
                </a:lnTo>
                <a:lnTo>
                  <a:pt x="3079435" y="933845"/>
                </a:lnTo>
                <a:cubicBezTo>
                  <a:pt x="3049413" y="968833"/>
                  <a:pt x="3013398" y="998848"/>
                  <a:pt x="2972910" y="1023288"/>
                </a:cubicBezTo>
                <a:lnTo>
                  <a:pt x="2978897" y="1166163"/>
                </a:lnTo>
                <a:lnTo>
                  <a:pt x="2802119" y="1218312"/>
                </a:lnTo>
                <a:lnTo>
                  <a:pt x="2729602" y="1095065"/>
                </a:lnTo>
                <a:cubicBezTo>
                  <a:pt x="2686199" y="1096396"/>
                  <a:pt x="2643414" y="1091732"/>
                  <a:pt x="2602615" y="1080209"/>
                </a:cubicBezTo>
                <a:lnTo>
                  <a:pt x="2607165" y="1083226"/>
                </a:lnTo>
                <a:lnTo>
                  <a:pt x="2495179" y="1185484"/>
                </a:lnTo>
                <a:lnTo>
                  <a:pt x="2341599" y="1083585"/>
                </a:lnTo>
                <a:lnTo>
                  <a:pt x="2384929" y="961414"/>
                </a:lnTo>
                <a:cubicBezTo>
                  <a:pt x="2355215" y="933409"/>
                  <a:pt x="2329015" y="901312"/>
                  <a:pt x="2307218" y="865670"/>
                </a:cubicBezTo>
                <a:lnTo>
                  <a:pt x="2171734" y="871348"/>
                </a:lnTo>
                <a:lnTo>
                  <a:pt x="2119584" y="694571"/>
                </a:lnTo>
                <a:lnTo>
                  <a:pt x="2236697" y="625662"/>
                </a:lnTo>
                <a:cubicBezTo>
                  <a:pt x="2235459" y="588297"/>
                  <a:pt x="2238982" y="551385"/>
                  <a:pt x="2246620" y="515603"/>
                </a:cubicBezTo>
                <a:lnTo>
                  <a:pt x="2134594" y="419585"/>
                </a:lnTo>
                <a:lnTo>
                  <a:pt x="2217016" y="254732"/>
                </a:lnTo>
                <a:lnTo>
                  <a:pt x="2365055" y="287627"/>
                </a:lnTo>
                <a:lnTo>
                  <a:pt x="2364476" y="288784"/>
                </a:lnTo>
                <a:cubicBezTo>
                  <a:pt x="2394046" y="254885"/>
                  <a:pt x="2429444" y="225933"/>
                  <a:pt x="2469075" y="202302"/>
                </a:cubicBezTo>
                <a:lnTo>
                  <a:pt x="2464452" y="203666"/>
                </a:lnTo>
                <a:lnTo>
                  <a:pt x="2458102" y="52150"/>
                </a:lnTo>
                <a:lnTo>
                  <a:pt x="2634880" y="0"/>
                </a:lnTo>
                <a:lnTo>
                  <a:pt x="2711784" y="130703"/>
                </a:lnTo>
                <a:lnTo>
                  <a:pt x="2707159" y="132067"/>
                </a:lnTo>
                <a:cubicBezTo>
                  <a:pt x="2750672" y="130497"/>
                  <a:pt x="2793590" y="134953"/>
                  <a:pt x="2834535" y="146319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347" name="Freeform: Shape 346">
            <a:extLst>
              <a:ext uri="{FF2B5EF4-FFF2-40B4-BE49-F238E27FC236}">
                <a16:creationId xmlns:a16="http://schemas.microsoft.com/office/drawing/2014/main" id="{C5BF5C45-47D9-4991-A3B9-E3D658944DB0}"/>
              </a:ext>
            </a:extLst>
          </p:cNvPr>
          <p:cNvSpPr/>
          <p:nvPr/>
        </p:nvSpPr>
        <p:spPr>
          <a:xfrm rot="6634703">
            <a:off x="9153519" y="-129759"/>
            <a:ext cx="2252508" cy="2256106"/>
          </a:xfrm>
          <a:custGeom>
            <a:avLst/>
            <a:gdLst>
              <a:gd name="connsiteX0" fmla="*/ 183468 w 2252508"/>
              <a:gd name="connsiteY0" fmla="*/ 2011947 h 2256106"/>
              <a:gd name="connsiteX1" fmla="*/ 0 w 2252508"/>
              <a:gd name="connsiteY1" fmla="*/ 1523278 h 2256106"/>
              <a:gd name="connsiteX2" fmla="*/ 125 w 2252508"/>
              <a:gd name="connsiteY2" fmla="*/ 1436127 h 2256106"/>
              <a:gd name="connsiteX3" fmla="*/ 17999 w 2252508"/>
              <a:gd name="connsiteY3" fmla="*/ 147789 h 2256106"/>
              <a:gd name="connsiteX4" fmla="*/ 165789 w 2252508"/>
              <a:gd name="connsiteY4" fmla="*/ 0 h 2256106"/>
              <a:gd name="connsiteX5" fmla="*/ 321129 w 2252508"/>
              <a:gd name="connsiteY5" fmla="*/ 0 h 2256106"/>
              <a:gd name="connsiteX6" fmla="*/ 468918 w 2252508"/>
              <a:gd name="connsiteY6" fmla="*/ 147789 h 2256106"/>
              <a:gd name="connsiteX7" fmla="*/ 464643 w 2252508"/>
              <a:gd name="connsiteY7" fmla="*/ 481502 h 2256106"/>
              <a:gd name="connsiteX8" fmla="*/ 463173 w 2252508"/>
              <a:gd name="connsiteY8" fmla="*/ 570574 h 2256106"/>
              <a:gd name="connsiteX9" fmla="*/ 1035647 w 2252508"/>
              <a:gd name="connsiteY9" fmla="*/ 554290 h 2256106"/>
              <a:gd name="connsiteX10" fmla="*/ 1647477 w 2252508"/>
              <a:gd name="connsiteY10" fmla="*/ 523270 h 2256106"/>
              <a:gd name="connsiteX11" fmla="*/ 1460737 w 2252508"/>
              <a:gd name="connsiteY11" fmla="*/ 165646 h 2256106"/>
              <a:gd name="connsiteX12" fmla="*/ 2252440 w 2252508"/>
              <a:gd name="connsiteY12" fmla="*/ 403083 h 2256106"/>
              <a:gd name="connsiteX13" fmla="*/ 1708905 w 2252508"/>
              <a:gd name="connsiteY13" fmla="*/ 898044 h 2256106"/>
              <a:gd name="connsiteX14" fmla="*/ 457468 w 2252508"/>
              <a:gd name="connsiteY14" fmla="*/ 919513 h 2256106"/>
              <a:gd name="connsiteX15" fmla="*/ 456581 w 2252508"/>
              <a:gd name="connsiteY15" fmla="*/ 976825 h 2256106"/>
              <a:gd name="connsiteX16" fmla="*/ 454979 w 2252508"/>
              <a:gd name="connsiteY16" fmla="*/ 1214365 h 2256106"/>
              <a:gd name="connsiteX17" fmla="*/ 455265 w 2252508"/>
              <a:gd name="connsiteY17" fmla="*/ 1304130 h 2256106"/>
              <a:gd name="connsiteX18" fmla="*/ 1761112 w 2252508"/>
              <a:gd name="connsiteY18" fmla="*/ 1304130 h 2256106"/>
              <a:gd name="connsiteX19" fmla="*/ 2247041 w 2252508"/>
              <a:gd name="connsiteY19" fmla="*/ 1696293 h 2256106"/>
              <a:gd name="connsiteX20" fmla="*/ 1972479 w 2252508"/>
              <a:gd name="connsiteY20" fmla="*/ 1831841 h 2256106"/>
              <a:gd name="connsiteX21" fmla="*/ 1412945 w 2252508"/>
              <a:gd name="connsiteY21" fmla="*/ 1638953 h 2256106"/>
              <a:gd name="connsiteX22" fmla="*/ 587717 w 2252508"/>
              <a:gd name="connsiteY22" fmla="*/ 1652672 h 2256106"/>
              <a:gd name="connsiteX23" fmla="*/ 461655 w 2252508"/>
              <a:gd name="connsiteY23" fmla="*/ 1654974 h 2256106"/>
              <a:gd name="connsiteX24" fmla="*/ 467612 w 2252508"/>
              <a:gd name="connsiteY24" fmla="*/ 1731147 h 2256106"/>
              <a:gd name="connsiteX25" fmla="*/ 656560 w 2252508"/>
              <a:gd name="connsiteY25" fmla="*/ 2256106 h 2256106"/>
              <a:gd name="connsiteX26" fmla="*/ 230599 w 2252508"/>
              <a:gd name="connsiteY26" fmla="*/ 2055605 h 22561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2252508" h="2256106">
                <a:moveTo>
                  <a:pt x="183468" y="2011947"/>
                </a:moveTo>
                <a:lnTo>
                  <a:pt x="0" y="1523278"/>
                </a:lnTo>
                <a:lnTo>
                  <a:pt x="125" y="1436127"/>
                </a:lnTo>
                <a:cubicBezTo>
                  <a:pt x="2994" y="989689"/>
                  <a:pt x="19764" y="619715"/>
                  <a:pt x="17999" y="147789"/>
                </a:cubicBezTo>
                <a:cubicBezTo>
                  <a:pt x="17999" y="66168"/>
                  <a:pt x="84167" y="0"/>
                  <a:pt x="165789" y="0"/>
                </a:cubicBezTo>
                <a:lnTo>
                  <a:pt x="321129" y="0"/>
                </a:lnTo>
                <a:cubicBezTo>
                  <a:pt x="402751" y="0"/>
                  <a:pt x="468918" y="66168"/>
                  <a:pt x="468918" y="147789"/>
                </a:cubicBezTo>
                <a:cubicBezTo>
                  <a:pt x="467648" y="274915"/>
                  <a:pt x="466163" y="384045"/>
                  <a:pt x="464643" y="481502"/>
                </a:cubicBezTo>
                <a:lnTo>
                  <a:pt x="463173" y="570574"/>
                </a:lnTo>
                <a:lnTo>
                  <a:pt x="1035647" y="554290"/>
                </a:lnTo>
                <a:cubicBezTo>
                  <a:pt x="1239590" y="548489"/>
                  <a:pt x="1443534" y="540419"/>
                  <a:pt x="1647477" y="523270"/>
                </a:cubicBezTo>
                <a:cubicBezTo>
                  <a:pt x="2006991" y="453200"/>
                  <a:pt x="1832015" y="34724"/>
                  <a:pt x="1460737" y="165646"/>
                </a:cubicBezTo>
                <a:cubicBezTo>
                  <a:pt x="1781318" y="-153360"/>
                  <a:pt x="2257824" y="56603"/>
                  <a:pt x="2252440" y="403083"/>
                </a:cubicBezTo>
                <a:cubicBezTo>
                  <a:pt x="2250423" y="565818"/>
                  <a:pt x="2293202" y="823237"/>
                  <a:pt x="1708905" y="898044"/>
                </a:cubicBezTo>
                <a:lnTo>
                  <a:pt x="457468" y="919513"/>
                </a:lnTo>
                <a:lnTo>
                  <a:pt x="456581" y="976825"/>
                </a:lnTo>
                <a:cubicBezTo>
                  <a:pt x="455655" y="1052912"/>
                  <a:pt x="455061" y="1129982"/>
                  <a:pt x="454979" y="1214365"/>
                </a:cubicBezTo>
                <a:lnTo>
                  <a:pt x="455265" y="1304130"/>
                </a:lnTo>
                <a:lnTo>
                  <a:pt x="1761112" y="1304130"/>
                </a:lnTo>
                <a:cubicBezTo>
                  <a:pt x="2112857" y="1312950"/>
                  <a:pt x="2244268" y="1471822"/>
                  <a:pt x="2247041" y="1696293"/>
                </a:cubicBezTo>
                <a:cubicBezTo>
                  <a:pt x="2251696" y="1818531"/>
                  <a:pt x="2157135" y="1899452"/>
                  <a:pt x="1972479" y="1831841"/>
                </a:cubicBezTo>
                <a:cubicBezTo>
                  <a:pt x="1728179" y="1737118"/>
                  <a:pt x="1686572" y="1632112"/>
                  <a:pt x="1412945" y="1638953"/>
                </a:cubicBezTo>
                <a:cubicBezTo>
                  <a:pt x="1150451" y="1642298"/>
                  <a:pt x="946563" y="1646103"/>
                  <a:pt x="587717" y="1652672"/>
                </a:cubicBezTo>
                <a:lnTo>
                  <a:pt x="461655" y="1654974"/>
                </a:lnTo>
                <a:lnTo>
                  <a:pt x="467612" y="1731147"/>
                </a:lnTo>
                <a:cubicBezTo>
                  <a:pt x="519593" y="2017529"/>
                  <a:pt x="751324" y="2254018"/>
                  <a:pt x="656560" y="2256106"/>
                </a:cubicBezTo>
                <a:cubicBezTo>
                  <a:pt x="524914" y="2224833"/>
                  <a:pt x="361490" y="2158756"/>
                  <a:pt x="230599" y="2055605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46" name="Frame 1">
            <a:extLst>
              <a:ext uri="{FF2B5EF4-FFF2-40B4-BE49-F238E27FC236}">
                <a16:creationId xmlns:a16="http://schemas.microsoft.com/office/drawing/2014/main" id="{FFEFAC47-3DE3-4AF3-9DDB-1D00FD4AE213}"/>
              </a:ext>
            </a:extLst>
          </p:cNvPr>
          <p:cNvSpPr/>
          <p:nvPr/>
        </p:nvSpPr>
        <p:spPr>
          <a:xfrm>
            <a:off x="1234719" y="-117833"/>
            <a:ext cx="1692072" cy="2374556"/>
          </a:xfrm>
          <a:custGeom>
            <a:avLst/>
            <a:gdLst/>
            <a:ahLst/>
            <a:cxnLst/>
            <a:rect l="l" t="t" r="r" b="b"/>
            <a:pathLst>
              <a:path w="2823581" h="3962432">
                <a:moveTo>
                  <a:pt x="1366785" y="3230945"/>
                </a:moveTo>
                <a:cubicBezTo>
                  <a:pt x="1292218" y="3230945"/>
                  <a:pt x="1231770" y="3291393"/>
                  <a:pt x="1231770" y="3365960"/>
                </a:cubicBezTo>
                <a:cubicBezTo>
                  <a:pt x="1231770" y="3440527"/>
                  <a:pt x="1292218" y="3500975"/>
                  <a:pt x="1366785" y="3500975"/>
                </a:cubicBezTo>
                <a:cubicBezTo>
                  <a:pt x="1441352" y="3500975"/>
                  <a:pt x="1501800" y="3440527"/>
                  <a:pt x="1501800" y="3365960"/>
                </a:cubicBezTo>
                <a:cubicBezTo>
                  <a:pt x="1501800" y="3291393"/>
                  <a:pt x="1441352" y="3230945"/>
                  <a:pt x="1366785" y="3230945"/>
                </a:cubicBezTo>
                <a:close/>
                <a:moveTo>
                  <a:pt x="1699205" y="3185940"/>
                </a:moveTo>
                <a:cubicBezTo>
                  <a:pt x="1674349" y="3185940"/>
                  <a:pt x="1654200" y="3206089"/>
                  <a:pt x="1654200" y="3230945"/>
                </a:cubicBezTo>
                <a:cubicBezTo>
                  <a:pt x="1654200" y="3255801"/>
                  <a:pt x="1674349" y="3275950"/>
                  <a:pt x="1699205" y="3275950"/>
                </a:cubicBezTo>
                <a:cubicBezTo>
                  <a:pt x="1724061" y="3275950"/>
                  <a:pt x="1744210" y="3255801"/>
                  <a:pt x="1744210" y="3230945"/>
                </a:cubicBezTo>
                <a:cubicBezTo>
                  <a:pt x="1744210" y="3206089"/>
                  <a:pt x="1724061" y="3185940"/>
                  <a:pt x="1699205" y="3185940"/>
                </a:cubicBezTo>
                <a:close/>
                <a:moveTo>
                  <a:pt x="1501800" y="2830204"/>
                </a:moveTo>
                <a:cubicBezTo>
                  <a:pt x="1452089" y="2830204"/>
                  <a:pt x="1411790" y="2870503"/>
                  <a:pt x="1411790" y="2920214"/>
                </a:cubicBezTo>
                <a:cubicBezTo>
                  <a:pt x="1411790" y="2969925"/>
                  <a:pt x="1452089" y="3010224"/>
                  <a:pt x="1501800" y="3010224"/>
                </a:cubicBezTo>
                <a:cubicBezTo>
                  <a:pt x="1551511" y="3010224"/>
                  <a:pt x="1591810" y="2969925"/>
                  <a:pt x="1591810" y="2920214"/>
                </a:cubicBezTo>
                <a:cubicBezTo>
                  <a:pt x="1591810" y="2870503"/>
                  <a:pt x="1551511" y="2830204"/>
                  <a:pt x="1501800" y="2830204"/>
                </a:cubicBezTo>
                <a:close/>
                <a:moveTo>
                  <a:pt x="322536" y="2413264"/>
                </a:moveTo>
                <a:lnTo>
                  <a:pt x="1264147" y="2413264"/>
                </a:lnTo>
                <a:lnTo>
                  <a:pt x="682536" y="3458376"/>
                </a:lnTo>
                <a:lnTo>
                  <a:pt x="898974" y="3458376"/>
                </a:lnTo>
                <a:lnTo>
                  <a:pt x="1480585" y="2413264"/>
                </a:lnTo>
                <a:lnTo>
                  <a:pt x="1978720" y="2413264"/>
                </a:lnTo>
                <a:lnTo>
                  <a:pt x="1978720" y="3628270"/>
                </a:lnTo>
                <a:lnTo>
                  <a:pt x="322536" y="3628270"/>
                </a:lnTo>
                <a:close/>
                <a:moveTo>
                  <a:pt x="322536" y="2153598"/>
                </a:moveTo>
                <a:lnTo>
                  <a:pt x="682536" y="2153598"/>
                </a:lnTo>
                <a:lnTo>
                  <a:pt x="682536" y="2261598"/>
                </a:lnTo>
                <a:lnTo>
                  <a:pt x="322536" y="2261598"/>
                </a:lnTo>
                <a:close/>
                <a:moveTo>
                  <a:pt x="322536" y="1870494"/>
                </a:moveTo>
                <a:lnTo>
                  <a:pt x="826536" y="1870494"/>
                </a:lnTo>
                <a:lnTo>
                  <a:pt x="826536" y="1978494"/>
                </a:lnTo>
                <a:lnTo>
                  <a:pt x="322536" y="1978494"/>
                </a:lnTo>
                <a:close/>
                <a:moveTo>
                  <a:pt x="322536" y="1587391"/>
                </a:moveTo>
                <a:lnTo>
                  <a:pt x="682536" y="1587391"/>
                </a:lnTo>
                <a:lnTo>
                  <a:pt x="682536" y="1695391"/>
                </a:lnTo>
                <a:lnTo>
                  <a:pt x="322536" y="1695391"/>
                </a:lnTo>
                <a:close/>
                <a:moveTo>
                  <a:pt x="322536" y="1304288"/>
                </a:moveTo>
                <a:lnTo>
                  <a:pt x="826536" y="1304288"/>
                </a:lnTo>
                <a:lnTo>
                  <a:pt x="826536" y="1412288"/>
                </a:lnTo>
                <a:lnTo>
                  <a:pt x="322536" y="1412288"/>
                </a:lnTo>
                <a:close/>
                <a:moveTo>
                  <a:pt x="1733633" y="1039034"/>
                </a:moveTo>
                <a:lnTo>
                  <a:pt x="1735422" y="1042133"/>
                </a:lnTo>
                <a:lnTo>
                  <a:pt x="176045" y="1042133"/>
                </a:lnTo>
                <a:lnTo>
                  <a:pt x="176045" y="3786387"/>
                </a:lnTo>
                <a:lnTo>
                  <a:pt x="2128211" y="3786387"/>
                </a:lnTo>
                <a:lnTo>
                  <a:pt x="2128211" y="1722464"/>
                </a:lnTo>
                <a:lnTo>
                  <a:pt x="2131710" y="1728524"/>
                </a:lnTo>
                <a:lnTo>
                  <a:pt x="2527059" y="1040609"/>
                </a:lnTo>
                <a:lnTo>
                  <a:pt x="2244788" y="1040049"/>
                </a:lnTo>
                <a:lnTo>
                  <a:pt x="1480585" y="2413264"/>
                </a:lnTo>
                <a:lnTo>
                  <a:pt x="1264147" y="2413264"/>
                </a:lnTo>
                <a:lnTo>
                  <a:pt x="2028589" y="1039620"/>
                </a:lnTo>
                <a:close/>
                <a:moveTo>
                  <a:pt x="2607143" y="0"/>
                </a:moveTo>
                <a:lnTo>
                  <a:pt x="2823581" y="0"/>
                </a:lnTo>
                <a:lnTo>
                  <a:pt x="2342071" y="865238"/>
                </a:lnTo>
                <a:lnTo>
                  <a:pt x="2823581" y="866194"/>
                </a:lnTo>
                <a:lnTo>
                  <a:pt x="2304256" y="1769829"/>
                </a:lnTo>
                <a:lnTo>
                  <a:pt x="2304256" y="3962432"/>
                </a:lnTo>
                <a:lnTo>
                  <a:pt x="0" y="3962432"/>
                </a:lnTo>
                <a:lnTo>
                  <a:pt x="0" y="866088"/>
                </a:lnTo>
                <a:lnTo>
                  <a:pt x="1767662" y="866088"/>
                </a:lnTo>
                <a:lnTo>
                  <a:pt x="1766512" y="864096"/>
                </a:lnTo>
                <a:lnTo>
                  <a:pt x="2125872" y="864809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>
              <a:solidFill>
                <a:schemeClr val="tx1"/>
              </a:solidFill>
            </a:endParaRPr>
          </a:p>
        </p:txBody>
      </p:sp>
      <p:sp>
        <p:nvSpPr>
          <p:cNvPr id="362" name="Freeform: Shape 361">
            <a:extLst>
              <a:ext uri="{FF2B5EF4-FFF2-40B4-BE49-F238E27FC236}">
                <a16:creationId xmlns:a16="http://schemas.microsoft.com/office/drawing/2014/main" id="{30A69CED-B94A-4151-8068-A71AD4E981BE}"/>
              </a:ext>
            </a:extLst>
          </p:cNvPr>
          <p:cNvSpPr/>
          <p:nvPr/>
        </p:nvSpPr>
        <p:spPr>
          <a:xfrm rot="10800000" flipH="1">
            <a:off x="3321014" y="47212"/>
            <a:ext cx="1767842" cy="2263609"/>
          </a:xfrm>
          <a:custGeom>
            <a:avLst/>
            <a:gdLst>
              <a:gd name="connsiteX0" fmla="*/ 985188 w 1767842"/>
              <a:gd name="connsiteY0" fmla="*/ 387754 h 2263609"/>
              <a:gd name="connsiteX1" fmla="*/ 913273 w 1767842"/>
              <a:gd name="connsiteY1" fmla="*/ 336193 h 2263609"/>
              <a:gd name="connsiteX2" fmla="*/ 964834 w 1767842"/>
              <a:gd name="connsiteY2" fmla="*/ 264278 h 2263609"/>
              <a:gd name="connsiteX3" fmla="*/ 1036749 w 1767842"/>
              <a:gd name="connsiteY3" fmla="*/ 315839 h 2263609"/>
              <a:gd name="connsiteX4" fmla="*/ 985188 w 1767842"/>
              <a:gd name="connsiteY4" fmla="*/ 387754 h 2263609"/>
              <a:gd name="connsiteX5" fmla="*/ 157668 w 1767842"/>
              <a:gd name="connsiteY5" fmla="*/ 1000376 h 2263609"/>
              <a:gd name="connsiteX6" fmla="*/ 127330 w 1767842"/>
              <a:gd name="connsiteY6" fmla="*/ 888752 h 2263609"/>
              <a:gd name="connsiteX7" fmla="*/ 178593 w 1767842"/>
              <a:gd name="connsiteY7" fmla="*/ 877536 h 2263609"/>
              <a:gd name="connsiteX8" fmla="*/ 208742 w 1767842"/>
              <a:gd name="connsiteY8" fmla="*/ 989160 h 2263609"/>
              <a:gd name="connsiteX9" fmla="*/ 157668 w 1767842"/>
              <a:gd name="connsiteY9" fmla="*/ 1000376 h 2263609"/>
              <a:gd name="connsiteX10" fmla="*/ 1610393 w 1767842"/>
              <a:gd name="connsiteY10" fmla="*/ 1420648 h 2263609"/>
              <a:gd name="connsiteX11" fmla="*/ 1542549 w 1767842"/>
              <a:gd name="connsiteY11" fmla="*/ 1363659 h 2263609"/>
              <a:gd name="connsiteX12" fmla="*/ 1599538 w 1767842"/>
              <a:gd name="connsiteY12" fmla="*/ 1295815 h 2263609"/>
              <a:gd name="connsiteX13" fmla="*/ 1667381 w 1767842"/>
              <a:gd name="connsiteY13" fmla="*/ 1352804 h 2263609"/>
              <a:gd name="connsiteX14" fmla="*/ 1610393 w 1767842"/>
              <a:gd name="connsiteY14" fmla="*/ 1420648 h 2263609"/>
              <a:gd name="connsiteX15" fmla="*/ 1117848 w 1767842"/>
              <a:gd name="connsiteY15" fmla="*/ 2009531 h 2263609"/>
              <a:gd name="connsiteX16" fmla="*/ 1055432 w 1767842"/>
              <a:gd name="connsiteY16" fmla="*/ 1947115 h 2263609"/>
              <a:gd name="connsiteX17" fmla="*/ 1117848 w 1767842"/>
              <a:gd name="connsiteY17" fmla="*/ 1884699 h 2263609"/>
              <a:gd name="connsiteX18" fmla="*/ 1180264 w 1767842"/>
              <a:gd name="connsiteY18" fmla="*/ 1947115 h 2263609"/>
              <a:gd name="connsiteX19" fmla="*/ 1117848 w 1767842"/>
              <a:gd name="connsiteY19" fmla="*/ 2009531 h 2263609"/>
              <a:gd name="connsiteX20" fmla="*/ 421772 w 1767842"/>
              <a:gd name="connsiteY20" fmla="*/ 2263609 h 2263609"/>
              <a:gd name="connsiteX21" fmla="*/ 1252179 w 1767842"/>
              <a:gd name="connsiteY21" fmla="*/ 2263609 h 2263609"/>
              <a:gd name="connsiteX22" fmla="*/ 1252179 w 1767842"/>
              <a:gd name="connsiteY22" fmla="*/ 2043636 h 2263609"/>
              <a:gd name="connsiteX23" fmla="*/ 1727084 w 1767842"/>
              <a:gd name="connsiteY23" fmla="*/ 1474923 h 2263609"/>
              <a:gd name="connsiteX24" fmla="*/ 1705374 w 1767842"/>
              <a:gd name="connsiteY24" fmla="*/ 1230685 h 2263609"/>
              <a:gd name="connsiteX25" fmla="*/ 1579185 w 1767842"/>
              <a:gd name="connsiteY25" fmla="*/ 1191166 h 2263609"/>
              <a:gd name="connsiteX26" fmla="*/ 1577034 w 1767842"/>
              <a:gd name="connsiteY26" fmla="*/ 1191784 h 2263609"/>
              <a:gd name="connsiteX27" fmla="*/ 412084 w 1767842"/>
              <a:gd name="connsiteY27" fmla="*/ 831747 h 2263609"/>
              <a:gd name="connsiteX28" fmla="*/ 933760 w 1767842"/>
              <a:gd name="connsiteY28" fmla="*/ 481660 h 2263609"/>
              <a:gd name="connsiteX29" fmla="*/ 935767 w 1767842"/>
              <a:gd name="connsiteY29" fmla="*/ 482587 h 2263609"/>
              <a:gd name="connsiteX30" fmla="*/ 1000113 w 1767842"/>
              <a:gd name="connsiteY30" fmla="*/ 485449 h 2263609"/>
              <a:gd name="connsiteX31" fmla="*/ 1050484 w 1767842"/>
              <a:gd name="connsiteY31" fmla="*/ 466703 h 2263609"/>
              <a:gd name="connsiteX32" fmla="*/ 1163982 w 1767842"/>
              <a:gd name="connsiteY32" fmla="*/ 546820 h 2263609"/>
              <a:gd name="connsiteX33" fmla="*/ 1393294 w 1767842"/>
              <a:gd name="connsiteY33" fmla="*/ 510185 h 2263609"/>
              <a:gd name="connsiteX34" fmla="*/ 1499130 w 1767842"/>
              <a:gd name="connsiteY34" fmla="*/ 331077 h 2263609"/>
              <a:gd name="connsiteX35" fmla="*/ 1490989 w 1767842"/>
              <a:gd name="connsiteY35" fmla="*/ 279516 h 2263609"/>
              <a:gd name="connsiteX36" fmla="*/ 1458424 w 1767842"/>
              <a:gd name="connsiteY36" fmla="*/ 284944 h 2263609"/>
              <a:gd name="connsiteX37" fmla="*/ 1348517 w 1767842"/>
              <a:gd name="connsiteY37" fmla="*/ 447768 h 2263609"/>
              <a:gd name="connsiteX38" fmla="*/ 1181622 w 1767842"/>
              <a:gd name="connsiteY38" fmla="*/ 474906 h 2263609"/>
              <a:gd name="connsiteX39" fmla="*/ 1107305 w 1767842"/>
              <a:gd name="connsiteY39" fmla="*/ 416454 h 2263609"/>
              <a:gd name="connsiteX40" fmla="*/ 1131582 w 1767842"/>
              <a:gd name="connsiteY40" fmla="*/ 363903 h 2263609"/>
              <a:gd name="connsiteX41" fmla="*/ 1134444 w 1767842"/>
              <a:gd name="connsiteY41" fmla="*/ 299557 h 2263609"/>
              <a:gd name="connsiteX42" fmla="*/ 1068975 w 1767842"/>
              <a:gd name="connsiteY42" fmla="*/ 194230 h 2263609"/>
              <a:gd name="connsiteX43" fmla="*/ 1058812 w 1767842"/>
              <a:gd name="connsiteY43" fmla="*/ 189509 h 2263609"/>
              <a:gd name="connsiteX44" fmla="*/ 1117848 w 1767842"/>
              <a:gd name="connsiteY44" fmla="*/ 99051 h 2263609"/>
              <a:gd name="connsiteX45" fmla="*/ 1284743 w 1767842"/>
              <a:gd name="connsiteY45" fmla="*/ 73271 h 2263609"/>
              <a:gd name="connsiteX46" fmla="*/ 1439426 w 1767842"/>
              <a:gd name="connsiteY46" fmla="*/ 194032 h 2263609"/>
              <a:gd name="connsiteX47" fmla="*/ 1473349 w 1767842"/>
              <a:gd name="connsiteY47" fmla="*/ 188605 h 2263609"/>
              <a:gd name="connsiteX48" fmla="*/ 1465208 w 1767842"/>
              <a:gd name="connsiteY48" fmla="*/ 137044 h 2263609"/>
              <a:gd name="connsiteX49" fmla="*/ 1307810 w 1767842"/>
              <a:gd name="connsiteY49" fmla="*/ 0 h 2263609"/>
              <a:gd name="connsiteX50" fmla="*/ 1078498 w 1767842"/>
              <a:gd name="connsiteY50" fmla="*/ 36635 h 2263609"/>
              <a:gd name="connsiteX51" fmla="*/ 982571 w 1767842"/>
              <a:gd name="connsiteY51" fmla="*/ 166745 h 2263609"/>
              <a:gd name="connsiteX52" fmla="*/ 948551 w 1767842"/>
              <a:gd name="connsiteY52" fmla="*/ 165227 h 2263609"/>
              <a:gd name="connsiteX53" fmla="*/ 817083 w 1767842"/>
              <a:gd name="connsiteY53" fmla="*/ 286773 h 2263609"/>
              <a:gd name="connsiteX54" fmla="*/ 814726 w 1767842"/>
              <a:gd name="connsiteY54" fmla="*/ 339771 h 2263609"/>
              <a:gd name="connsiteX55" fmla="*/ 183313 w 1767842"/>
              <a:gd name="connsiteY55" fmla="*/ 769437 h 2263609"/>
              <a:gd name="connsiteX56" fmla="*/ 159449 w 1767842"/>
              <a:gd name="connsiteY56" fmla="*/ 766569 h 2263609"/>
              <a:gd name="connsiteX57" fmla="*/ 9281 w 1767842"/>
              <a:gd name="connsiteY57" fmla="*/ 884682 h 2263609"/>
              <a:gd name="connsiteX58" fmla="*/ 119189 w 1767842"/>
              <a:gd name="connsiteY58" fmla="*/ 1104495 h 2263609"/>
              <a:gd name="connsiteX59" fmla="*/ 1284246 w 1767842"/>
              <a:gd name="connsiteY59" fmla="*/ 1464227 h 2263609"/>
              <a:gd name="connsiteX60" fmla="*/ 995450 w 1767842"/>
              <a:gd name="connsiteY60" fmla="*/ 1810070 h 2263609"/>
              <a:gd name="connsiteX61" fmla="*/ 552032 w 1767842"/>
              <a:gd name="connsiteY61" fmla="*/ 1810070 h 2263609"/>
              <a:gd name="connsiteX62" fmla="*/ 421772 w 1767842"/>
              <a:gd name="connsiteY62" fmla="*/ 1940330 h 2263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</a:cxnLst>
            <a:rect l="l" t="t" r="r" b="b"/>
            <a:pathLst>
              <a:path w="1767842" h="2263609">
                <a:moveTo>
                  <a:pt x="985188" y="387754"/>
                </a:moveTo>
                <a:cubicBezTo>
                  <a:pt x="951265" y="393182"/>
                  <a:pt x="918700" y="370114"/>
                  <a:pt x="913273" y="336193"/>
                </a:cubicBezTo>
                <a:cubicBezTo>
                  <a:pt x="907845" y="302270"/>
                  <a:pt x="930913" y="269705"/>
                  <a:pt x="964834" y="264278"/>
                </a:cubicBezTo>
                <a:cubicBezTo>
                  <a:pt x="998756" y="258850"/>
                  <a:pt x="1031321" y="281918"/>
                  <a:pt x="1036749" y="315839"/>
                </a:cubicBezTo>
                <a:cubicBezTo>
                  <a:pt x="1043533" y="349762"/>
                  <a:pt x="1019109" y="382327"/>
                  <a:pt x="985188" y="387754"/>
                </a:cubicBezTo>
                <a:close/>
                <a:moveTo>
                  <a:pt x="157668" y="1000376"/>
                </a:moveTo>
                <a:cubicBezTo>
                  <a:pt x="111301" y="992553"/>
                  <a:pt x="84588" y="934547"/>
                  <a:pt x="127330" y="888752"/>
                </a:cubicBezTo>
                <a:cubicBezTo>
                  <a:pt x="145309" y="877897"/>
                  <a:pt x="163032" y="874928"/>
                  <a:pt x="178593" y="877536"/>
                </a:cubicBezTo>
                <a:cubicBezTo>
                  <a:pt x="225278" y="885360"/>
                  <a:pt x="252501" y="943366"/>
                  <a:pt x="208742" y="989160"/>
                </a:cubicBezTo>
                <a:cubicBezTo>
                  <a:pt x="190763" y="1000015"/>
                  <a:pt x="173124" y="1002984"/>
                  <a:pt x="157668" y="1000376"/>
                </a:cubicBezTo>
                <a:close/>
                <a:moveTo>
                  <a:pt x="1610393" y="1420648"/>
                </a:moveTo>
                <a:cubicBezTo>
                  <a:pt x="1576471" y="1423362"/>
                  <a:pt x="1545263" y="1398938"/>
                  <a:pt x="1542549" y="1363659"/>
                </a:cubicBezTo>
                <a:cubicBezTo>
                  <a:pt x="1539835" y="1329737"/>
                  <a:pt x="1564259" y="1298529"/>
                  <a:pt x="1599538" y="1295815"/>
                </a:cubicBezTo>
                <a:cubicBezTo>
                  <a:pt x="1633460" y="1293102"/>
                  <a:pt x="1664667" y="1317525"/>
                  <a:pt x="1667381" y="1352804"/>
                </a:cubicBezTo>
                <a:cubicBezTo>
                  <a:pt x="1670095" y="1388083"/>
                  <a:pt x="1645671" y="1417934"/>
                  <a:pt x="1610393" y="1420648"/>
                </a:cubicBezTo>
                <a:close/>
                <a:moveTo>
                  <a:pt x="1117848" y="2009531"/>
                </a:moveTo>
                <a:cubicBezTo>
                  <a:pt x="1083925" y="2009531"/>
                  <a:pt x="1055432" y="1981036"/>
                  <a:pt x="1055432" y="1947115"/>
                </a:cubicBezTo>
                <a:cubicBezTo>
                  <a:pt x="1055432" y="1913192"/>
                  <a:pt x="1083925" y="1884699"/>
                  <a:pt x="1117848" y="1884699"/>
                </a:cubicBezTo>
                <a:cubicBezTo>
                  <a:pt x="1151769" y="1884699"/>
                  <a:pt x="1180264" y="1913192"/>
                  <a:pt x="1180264" y="1947115"/>
                </a:cubicBezTo>
                <a:cubicBezTo>
                  <a:pt x="1180264" y="1981036"/>
                  <a:pt x="1151769" y="2009531"/>
                  <a:pt x="1117848" y="2009531"/>
                </a:cubicBezTo>
                <a:close/>
                <a:moveTo>
                  <a:pt x="421772" y="2263609"/>
                </a:moveTo>
                <a:lnTo>
                  <a:pt x="1252179" y="2263609"/>
                </a:lnTo>
                <a:lnTo>
                  <a:pt x="1252179" y="2043636"/>
                </a:lnTo>
                <a:lnTo>
                  <a:pt x="1727084" y="1474923"/>
                </a:lnTo>
                <a:cubicBezTo>
                  <a:pt x="1789500" y="1401652"/>
                  <a:pt x="1778645" y="1291744"/>
                  <a:pt x="1705374" y="1230685"/>
                </a:cubicBezTo>
                <a:cubicBezTo>
                  <a:pt x="1668737" y="1200155"/>
                  <a:pt x="1623283" y="1187265"/>
                  <a:pt x="1579185" y="1191166"/>
                </a:cubicBezTo>
                <a:lnTo>
                  <a:pt x="1577034" y="1191784"/>
                </a:lnTo>
                <a:lnTo>
                  <a:pt x="412084" y="831747"/>
                </a:lnTo>
                <a:lnTo>
                  <a:pt x="933760" y="481660"/>
                </a:lnTo>
                <a:lnTo>
                  <a:pt x="935767" y="482587"/>
                </a:lnTo>
                <a:cubicBezTo>
                  <a:pt x="956269" y="487654"/>
                  <a:pt x="978064" y="488841"/>
                  <a:pt x="1000113" y="485449"/>
                </a:cubicBezTo>
                <a:lnTo>
                  <a:pt x="1050484" y="466703"/>
                </a:lnTo>
                <a:lnTo>
                  <a:pt x="1163982" y="546820"/>
                </a:lnTo>
                <a:lnTo>
                  <a:pt x="1393294" y="510185"/>
                </a:lnTo>
                <a:lnTo>
                  <a:pt x="1499130" y="331077"/>
                </a:lnTo>
                <a:lnTo>
                  <a:pt x="1490989" y="279516"/>
                </a:lnTo>
                <a:lnTo>
                  <a:pt x="1458424" y="284944"/>
                </a:lnTo>
                <a:lnTo>
                  <a:pt x="1348517" y="447768"/>
                </a:lnTo>
                <a:lnTo>
                  <a:pt x="1181622" y="474906"/>
                </a:lnTo>
                <a:lnTo>
                  <a:pt x="1107305" y="416454"/>
                </a:lnTo>
                <a:lnTo>
                  <a:pt x="1131582" y="363903"/>
                </a:lnTo>
                <a:cubicBezTo>
                  <a:pt x="1136649" y="343401"/>
                  <a:pt x="1137836" y="321606"/>
                  <a:pt x="1134444" y="299557"/>
                </a:cubicBezTo>
                <a:cubicBezTo>
                  <a:pt x="1126981" y="255458"/>
                  <a:pt x="1102557" y="218485"/>
                  <a:pt x="1068975" y="194230"/>
                </a:cubicBezTo>
                <a:lnTo>
                  <a:pt x="1058812" y="189509"/>
                </a:lnTo>
                <a:lnTo>
                  <a:pt x="1117848" y="99051"/>
                </a:lnTo>
                <a:lnTo>
                  <a:pt x="1284743" y="73271"/>
                </a:lnTo>
                <a:lnTo>
                  <a:pt x="1439426" y="194032"/>
                </a:lnTo>
                <a:lnTo>
                  <a:pt x="1473349" y="188605"/>
                </a:lnTo>
                <a:lnTo>
                  <a:pt x="1465208" y="137044"/>
                </a:lnTo>
                <a:lnTo>
                  <a:pt x="1307810" y="0"/>
                </a:lnTo>
                <a:lnTo>
                  <a:pt x="1078498" y="36635"/>
                </a:lnTo>
                <a:lnTo>
                  <a:pt x="982571" y="166745"/>
                </a:lnTo>
                <a:lnTo>
                  <a:pt x="948551" y="165227"/>
                </a:lnTo>
                <a:cubicBezTo>
                  <a:pt x="882404" y="175404"/>
                  <a:pt x="832285" y="225268"/>
                  <a:pt x="817083" y="286773"/>
                </a:cubicBezTo>
                <a:lnTo>
                  <a:pt x="814726" y="339771"/>
                </a:lnTo>
                <a:lnTo>
                  <a:pt x="183313" y="769437"/>
                </a:lnTo>
                <a:lnTo>
                  <a:pt x="159449" y="766569"/>
                </a:lnTo>
                <a:cubicBezTo>
                  <a:pt x="92221" y="771975"/>
                  <a:pt x="31669" y="816498"/>
                  <a:pt x="9281" y="884682"/>
                </a:cubicBezTo>
                <a:cubicBezTo>
                  <a:pt x="-21926" y="976949"/>
                  <a:pt x="28277" y="1074644"/>
                  <a:pt x="119189" y="1104495"/>
                </a:cubicBezTo>
                <a:lnTo>
                  <a:pt x="1284246" y="1464227"/>
                </a:lnTo>
                <a:lnTo>
                  <a:pt x="995450" y="1810070"/>
                </a:lnTo>
                <a:lnTo>
                  <a:pt x="552032" y="1810070"/>
                </a:lnTo>
                <a:cubicBezTo>
                  <a:pt x="480117" y="1810070"/>
                  <a:pt x="421772" y="1868415"/>
                  <a:pt x="421772" y="194033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CE3EA9D-E994-44F4-8216-DE4E5D00C7A8}"/>
              </a:ext>
            </a:extLst>
          </p:cNvPr>
          <p:cNvSpPr txBox="1"/>
          <p:nvPr/>
        </p:nvSpPr>
        <p:spPr>
          <a:xfrm>
            <a:off x="2702242" y="2108676"/>
            <a:ext cx="6787515" cy="286232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GB" altLang="ko-KR" sz="6000" b="1">
                <a:cs typeface="Arial" pitchFamily="34" charset="0"/>
              </a:rPr>
              <a:t>ABSTRACT DESIGN </a:t>
            </a:r>
            <a:r>
              <a:rPr lang="en-GB" altLang="ko-KR" sz="6000" b="1">
                <a:solidFill>
                  <a:schemeClr val="accent5"/>
                </a:solidFill>
                <a:cs typeface="Arial" pitchFamily="34" charset="0"/>
              </a:rPr>
              <a:t>PATTERN</a:t>
            </a:r>
            <a:endParaRPr lang="ko-KR" altLang="en-US" sz="6000" b="1" dirty="0">
              <a:solidFill>
                <a:schemeClr val="accent5"/>
              </a:solidFill>
              <a:cs typeface="Arial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AF866DB-E6E4-4910-B9D7-615F8D53BC11}"/>
              </a:ext>
            </a:extLst>
          </p:cNvPr>
          <p:cNvSpPr txBox="1"/>
          <p:nvPr/>
        </p:nvSpPr>
        <p:spPr>
          <a:xfrm>
            <a:off x="7351059" y="5745684"/>
            <a:ext cx="4618698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GB" altLang="ko-KR" sz="2000" b="1">
                <a:solidFill>
                  <a:srgbClr val="002060"/>
                </a:solidFill>
                <a:cs typeface="Arial" pitchFamily="34" charset="0"/>
              </a:rPr>
              <a:t>Trần Anh Kiệt </a:t>
            </a:r>
            <a:r>
              <a:rPr lang="en-US" altLang="ko-KR" sz="2000" b="1">
                <a:solidFill>
                  <a:srgbClr val="002060"/>
                </a:solidFill>
                <a:cs typeface="Arial" pitchFamily="34" charset="0"/>
              </a:rPr>
              <a:t>– 18125093</a:t>
            </a:r>
          </a:p>
          <a:p>
            <a:pPr algn="dist"/>
            <a:r>
              <a:rPr lang="en-US" altLang="ko-KR" sz="2000" b="1">
                <a:solidFill>
                  <a:srgbClr val="002060"/>
                </a:solidFill>
                <a:cs typeface="Arial" pitchFamily="34" charset="0"/>
              </a:rPr>
              <a:t>L</a:t>
            </a:r>
            <a:r>
              <a:rPr lang="vi-VN" altLang="ko-KR" sz="2000" b="1">
                <a:solidFill>
                  <a:srgbClr val="002060"/>
                </a:solidFill>
                <a:cs typeface="Arial" pitchFamily="34" charset="0"/>
              </a:rPr>
              <a:t>ư</a:t>
            </a:r>
            <a:r>
              <a:rPr lang="en-US" altLang="ko-KR" sz="2000" b="1">
                <a:solidFill>
                  <a:srgbClr val="002060"/>
                </a:solidFill>
                <a:cs typeface="Arial" pitchFamily="34" charset="0"/>
              </a:rPr>
              <a:t>u Quốc Đoàn – 18125005</a:t>
            </a:r>
          </a:p>
          <a:p>
            <a:pPr algn="dist"/>
            <a:r>
              <a:rPr lang="en-US" altLang="ko-KR" sz="2000" b="1">
                <a:solidFill>
                  <a:srgbClr val="002060"/>
                </a:solidFill>
                <a:cs typeface="Arial" pitchFamily="34" charset="0"/>
              </a:rPr>
              <a:t>Nguyễn Trần Quang Duy – 18125048   </a:t>
            </a:r>
            <a:endParaRPr lang="en-GB" altLang="ko-KR" sz="2000" b="1">
              <a:solidFill>
                <a:srgbClr val="002060"/>
              </a:solidFill>
              <a:cs typeface="Arial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F09C88E-21A2-48E7-B96F-2B9B0BA1ED75}"/>
              </a:ext>
            </a:extLst>
          </p:cNvPr>
          <p:cNvSpPr txBox="1"/>
          <p:nvPr/>
        </p:nvSpPr>
        <p:spPr>
          <a:xfrm>
            <a:off x="7351059" y="5187849"/>
            <a:ext cx="4685903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ko-KR" sz="2800" b="1">
                <a:solidFill>
                  <a:schemeClr val="accent1"/>
                </a:solidFill>
                <a:cs typeface="Arial" pitchFamily="34" charset="0"/>
              </a:rPr>
              <a:t>GROUP 12</a:t>
            </a:r>
            <a:endParaRPr lang="en-US" altLang="ko-KR" sz="2800" b="1" dirty="0">
              <a:solidFill>
                <a:schemeClr val="accent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6685074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AE0848D-D30C-4CC1-A301-B65C523684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490" t="25630" r="57334" b="14075"/>
          <a:stretch/>
        </p:blipFill>
        <p:spPr>
          <a:xfrm>
            <a:off x="6309360" y="192092"/>
            <a:ext cx="5567680" cy="625766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4B5FD7C-DF82-4D1E-B600-A9252CE339A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406" t="13556" r="28828" b="33472"/>
          <a:stretch/>
        </p:blipFill>
        <p:spPr>
          <a:xfrm>
            <a:off x="205017" y="511188"/>
            <a:ext cx="6104343" cy="5231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923328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7D9970E-EB2B-457C-994C-D198074365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000" t="32639" r="5547" b="44583"/>
          <a:stretch/>
        </p:blipFill>
        <p:spPr>
          <a:xfrm>
            <a:off x="1557337" y="4010024"/>
            <a:ext cx="9077325" cy="156210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5A7A4C6-9657-43AE-B59E-74F36FC66C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125" t="26250" r="41953" b="50821"/>
          <a:stretch/>
        </p:blipFill>
        <p:spPr>
          <a:xfrm>
            <a:off x="1557337" y="280987"/>
            <a:ext cx="5917028" cy="3062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805948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1BDCBD9-EC2E-4F6B-9FF1-C2117AC32EF5}"/>
              </a:ext>
            </a:extLst>
          </p:cNvPr>
          <p:cNvSpPr txBox="1"/>
          <p:nvPr/>
        </p:nvSpPr>
        <p:spPr>
          <a:xfrm>
            <a:off x="2386852" y="266255"/>
            <a:ext cx="7418295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ko-KR" sz="4400" b="1">
                <a:cs typeface="Arial" pitchFamily="34" charset="0"/>
              </a:rPr>
              <a:t>DISADVANTAGES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34BD2B9-3664-4352-834D-8A14472B58E3}"/>
              </a:ext>
            </a:extLst>
          </p:cNvPr>
          <p:cNvSpPr/>
          <p:nvPr/>
        </p:nvSpPr>
        <p:spPr>
          <a:xfrm flipV="1">
            <a:off x="2773396" y="2697002"/>
            <a:ext cx="6878288" cy="45719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F2EA410-65BB-40BE-B8D2-B6FEF0173CE9}"/>
              </a:ext>
            </a:extLst>
          </p:cNvPr>
          <p:cNvSpPr/>
          <p:nvPr/>
        </p:nvSpPr>
        <p:spPr>
          <a:xfrm flipV="1">
            <a:off x="2773395" y="5550768"/>
            <a:ext cx="6878289" cy="45719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18C89A-2DC0-41D6-88AD-5DAA14B7D566}"/>
              </a:ext>
            </a:extLst>
          </p:cNvPr>
          <p:cNvSpPr txBox="1"/>
          <p:nvPr/>
        </p:nvSpPr>
        <p:spPr>
          <a:xfrm>
            <a:off x="2836231" y="3462415"/>
            <a:ext cx="6752610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240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The GameApp creates "product" objects directly, and must embed all possible permutations in nasty looking code.</a:t>
            </a:r>
          </a:p>
          <a:p>
            <a:endParaRPr lang="en-US" altLang="ko-KR" sz="200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endParaRPr lang="en-US" altLang="ko-KR" sz="120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1" name="Rectangle 16">
            <a:extLst>
              <a:ext uri="{FF2B5EF4-FFF2-40B4-BE49-F238E27FC236}">
                <a16:creationId xmlns:a16="http://schemas.microsoft.com/office/drawing/2014/main" id="{336327AB-A348-4B97-AE9A-B2DA2E7AE8E2}"/>
              </a:ext>
            </a:extLst>
          </p:cNvPr>
          <p:cNvSpPr/>
          <p:nvPr/>
        </p:nvSpPr>
        <p:spPr>
          <a:xfrm rot="2700000">
            <a:off x="5991785" y="1809769"/>
            <a:ext cx="441503" cy="744662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56001211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ardrop 27"/>
          <p:cNvSpPr/>
          <p:nvPr/>
        </p:nvSpPr>
        <p:spPr>
          <a:xfrm rot="18900000">
            <a:off x="3498106" y="2486859"/>
            <a:ext cx="342733" cy="338278"/>
          </a:xfrm>
          <a:custGeom>
            <a:avLst/>
            <a:gdLst>
              <a:gd name="connsiteX0" fmla="*/ 0 w 220469"/>
              <a:gd name="connsiteY0" fmla="*/ 110235 h 220469"/>
              <a:gd name="connsiteX1" fmla="*/ 110235 w 220469"/>
              <a:gd name="connsiteY1" fmla="*/ 0 h 220469"/>
              <a:gd name="connsiteX2" fmla="*/ 220469 w 220469"/>
              <a:gd name="connsiteY2" fmla="*/ 0 h 220469"/>
              <a:gd name="connsiteX3" fmla="*/ 220469 w 220469"/>
              <a:gd name="connsiteY3" fmla="*/ 110235 h 220469"/>
              <a:gd name="connsiteX4" fmla="*/ 110234 w 220469"/>
              <a:gd name="connsiteY4" fmla="*/ 220470 h 220469"/>
              <a:gd name="connsiteX5" fmla="*/ -1 w 220469"/>
              <a:gd name="connsiteY5" fmla="*/ 110235 h 220469"/>
              <a:gd name="connsiteX6" fmla="*/ 0 w 220469"/>
              <a:gd name="connsiteY6" fmla="*/ 110235 h 22046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9198" h="255829">
                <a:moveTo>
                  <a:pt x="1" y="145594"/>
                </a:moveTo>
                <a:cubicBezTo>
                  <a:pt x="1" y="84713"/>
                  <a:pt x="35885" y="62300"/>
                  <a:pt x="110236" y="35359"/>
                </a:cubicBezTo>
                <a:cubicBezTo>
                  <a:pt x="178411" y="18523"/>
                  <a:pt x="199441" y="11785"/>
                  <a:pt x="259198" y="0"/>
                </a:cubicBezTo>
                <a:cubicBezTo>
                  <a:pt x="244044" y="58633"/>
                  <a:pt x="244042" y="75173"/>
                  <a:pt x="220470" y="145594"/>
                </a:cubicBezTo>
                <a:cubicBezTo>
                  <a:pt x="196896" y="219943"/>
                  <a:pt x="171116" y="255829"/>
                  <a:pt x="110235" y="255829"/>
                </a:cubicBezTo>
                <a:cubicBezTo>
                  <a:pt x="49354" y="255829"/>
                  <a:pt x="0" y="206475"/>
                  <a:pt x="0" y="145594"/>
                </a:cubicBezTo>
                <a:lnTo>
                  <a:pt x="1" y="145594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800"/>
          </a:p>
        </p:txBody>
      </p:sp>
      <p:grpSp>
        <p:nvGrpSpPr>
          <p:cNvPr id="54" name="Group 53"/>
          <p:cNvGrpSpPr/>
          <p:nvPr/>
        </p:nvGrpSpPr>
        <p:grpSpPr>
          <a:xfrm>
            <a:off x="995906" y="1393949"/>
            <a:ext cx="2477149" cy="1581627"/>
            <a:chOff x="-40593" y="1204659"/>
            <a:chExt cx="2495556" cy="1593380"/>
          </a:xfrm>
        </p:grpSpPr>
        <p:grpSp>
          <p:nvGrpSpPr>
            <p:cNvPr id="26" name="Group 25"/>
            <p:cNvGrpSpPr/>
            <p:nvPr/>
          </p:nvGrpSpPr>
          <p:grpSpPr>
            <a:xfrm>
              <a:off x="-40593" y="1204659"/>
              <a:ext cx="2495556" cy="1413837"/>
              <a:chOff x="427571" y="1831133"/>
              <a:chExt cx="2263443" cy="1282335"/>
            </a:xfrm>
          </p:grpSpPr>
          <p:sp>
            <p:nvSpPr>
              <p:cNvPr id="22" name="Rounded Rectangle 21"/>
              <p:cNvSpPr/>
              <p:nvPr userDrawn="1"/>
            </p:nvSpPr>
            <p:spPr>
              <a:xfrm rot="3600000">
                <a:off x="2191300" y="2155086"/>
                <a:ext cx="810238" cy="162331"/>
              </a:xfrm>
              <a:prstGeom prst="roundRect">
                <a:avLst>
                  <a:gd name="adj" fmla="val 46616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4800"/>
              </a:p>
            </p:txBody>
          </p:sp>
          <p:sp>
            <p:nvSpPr>
              <p:cNvPr id="23" name="Round Same Side Corner Rectangle 22"/>
              <p:cNvSpPr/>
              <p:nvPr userDrawn="1"/>
            </p:nvSpPr>
            <p:spPr>
              <a:xfrm rot="14400000">
                <a:off x="1292073" y="1706320"/>
                <a:ext cx="548653" cy="2249228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4800"/>
              </a:p>
            </p:txBody>
          </p:sp>
          <p:sp>
            <p:nvSpPr>
              <p:cNvPr id="24" name="Round Same Side Corner Rectangle 42"/>
              <p:cNvSpPr/>
              <p:nvPr userDrawn="1"/>
            </p:nvSpPr>
            <p:spPr>
              <a:xfrm rot="14400000">
                <a:off x="1277858" y="1714528"/>
                <a:ext cx="548653" cy="2249228"/>
              </a:xfrm>
              <a:custGeom>
                <a:avLst/>
                <a:gdLst>
                  <a:gd name="connsiteX0" fmla="*/ 332585 w 665170"/>
                  <a:gd name="connsiteY0" fmla="*/ 0 h 2726892"/>
                  <a:gd name="connsiteX1" fmla="*/ 332585 w 665170"/>
                  <a:gd name="connsiteY1" fmla="*/ 0 h 2726892"/>
                  <a:gd name="connsiteX2" fmla="*/ 665170 w 665170"/>
                  <a:gd name="connsiteY2" fmla="*/ 332585 h 2726892"/>
                  <a:gd name="connsiteX3" fmla="*/ 665170 w 665170"/>
                  <a:gd name="connsiteY3" fmla="*/ 2726892 h 2726892"/>
                  <a:gd name="connsiteX4" fmla="*/ 665170 w 665170"/>
                  <a:gd name="connsiteY4" fmla="*/ 2726892 h 2726892"/>
                  <a:gd name="connsiteX5" fmla="*/ 0 w 665170"/>
                  <a:gd name="connsiteY5" fmla="*/ 2726892 h 2726892"/>
                  <a:gd name="connsiteX6" fmla="*/ 0 w 665170"/>
                  <a:gd name="connsiteY6" fmla="*/ 2726892 h 2726892"/>
                  <a:gd name="connsiteX7" fmla="*/ 0 w 665170"/>
                  <a:gd name="connsiteY7" fmla="*/ 332585 h 2726892"/>
                  <a:gd name="connsiteX8" fmla="*/ 332585 w 665170"/>
                  <a:gd name="connsiteY8" fmla="*/ 0 h 2726892"/>
                  <a:gd name="connsiteX0" fmla="*/ 332585 w 665170"/>
                  <a:gd name="connsiteY0" fmla="*/ 0 h 2726892"/>
                  <a:gd name="connsiteX1" fmla="*/ 332585 w 665170"/>
                  <a:gd name="connsiteY1" fmla="*/ 0 h 2726892"/>
                  <a:gd name="connsiteX2" fmla="*/ 665170 w 665170"/>
                  <a:gd name="connsiteY2" fmla="*/ 332585 h 2726892"/>
                  <a:gd name="connsiteX3" fmla="*/ 664895 w 665170"/>
                  <a:gd name="connsiteY3" fmla="*/ 1413622 h 2726892"/>
                  <a:gd name="connsiteX4" fmla="*/ 665170 w 665170"/>
                  <a:gd name="connsiteY4" fmla="*/ 2726892 h 2726892"/>
                  <a:gd name="connsiteX5" fmla="*/ 665170 w 665170"/>
                  <a:gd name="connsiteY5" fmla="*/ 2726892 h 2726892"/>
                  <a:gd name="connsiteX6" fmla="*/ 0 w 665170"/>
                  <a:gd name="connsiteY6" fmla="*/ 2726892 h 2726892"/>
                  <a:gd name="connsiteX7" fmla="*/ 0 w 665170"/>
                  <a:gd name="connsiteY7" fmla="*/ 2726892 h 2726892"/>
                  <a:gd name="connsiteX8" fmla="*/ 0 w 665170"/>
                  <a:gd name="connsiteY8" fmla="*/ 332585 h 2726892"/>
                  <a:gd name="connsiteX9" fmla="*/ 332585 w 665170"/>
                  <a:gd name="connsiteY9" fmla="*/ 0 h 2726892"/>
                  <a:gd name="connsiteX0" fmla="*/ 332585 w 665170"/>
                  <a:gd name="connsiteY0" fmla="*/ 0 h 2726892"/>
                  <a:gd name="connsiteX1" fmla="*/ 332585 w 665170"/>
                  <a:gd name="connsiteY1" fmla="*/ 0 h 2726892"/>
                  <a:gd name="connsiteX2" fmla="*/ 665170 w 665170"/>
                  <a:gd name="connsiteY2" fmla="*/ 332585 h 2726892"/>
                  <a:gd name="connsiteX3" fmla="*/ 664895 w 665170"/>
                  <a:gd name="connsiteY3" fmla="*/ 1413622 h 2726892"/>
                  <a:gd name="connsiteX4" fmla="*/ 665170 w 665170"/>
                  <a:gd name="connsiteY4" fmla="*/ 2726892 h 2726892"/>
                  <a:gd name="connsiteX5" fmla="*/ 0 w 665170"/>
                  <a:gd name="connsiteY5" fmla="*/ 2726892 h 2726892"/>
                  <a:gd name="connsiteX6" fmla="*/ 0 w 665170"/>
                  <a:gd name="connsiteY6" fmla="*/ 2726892 h 2726892"/>
                  <a:gd name="connsiteX7" fmla="*/ 0 w 665170"/>
                  <a:gd name="connsiteY7" fmla="*/ 332585 h 2726892"/>
                  <a:gd name="connsiteX8" fmla="*/ 332585 w 665170"/>
                  <a:gd name="connsiteY8" fmla="*/ 0 h 2726892"/>
                  <a:gd name="connsiteX0" fmla="*/ 332585 w 665170"/>
                  <a:gd name="connsiteY0" fmla="*/ 0 h 2726892"/>
                  <a:gd name="connsiteX1" fmla="*/ 332585 w 665170"/>
                  <a:gd name="connsiteY1" fmla="*/ 0 h 2726892"/>
                  <a:gd name="connsiteX2" fmla="*/ 665170 w 665170"/>
                  <a:gd name="connsiteY2" fmla="*/ 332585 h 2726892"/>
                  <a:gd name="connsiteX3" fmla="*/ 664895 w 665170"/>
                  <a:gd name="connsiteY3" fmla="*/ 1413622 h 2726892"/>
                  <a:gd name="connsiteX4" fmla="*/ 0 w 665170"/>
                  <a:gd name="connsiteY4" fmla="*/ 2726892 h 2726892"/>
                  <a:gd name="connsiteX5" fmla="*/ 0 w 665170"/>
                  <a:gd name="connsiteY5" fmla="*/ 2726892 h 2726892"/>
                  <a:gd name="connsiteX6" fmla="*/ 0 w 665170"/>
                  <a:gd name="connsiteY6" fmla="*/ 332585 h 2726892"/>
                  <a:gd name="connsiteX7" fmla="*/ 332585 w 665170"/>
                  <a:gd name="connsiteY7" fmla="*/ 0 h 2726892"/>
                  <a:gd name="connsiteX0" fmla="*/ 332585 w 665170"/>
                  <a:gd name="connsiteY0" fmla="*/ 0 h 2726892"/>
                  <a:gd name="connsiteX1" fmla="*/ 332585 w 665170"/>
                  <a:gd name="connsiteY1" fmla="*/ 0 h 2726892"/>
                  <a:gd name="connsiteX2" fmla="*/ 665170 w 665170"/>
                  <a:gd name="connsiteY2" fmla="*/ 332585 h 2726892"/>
                  <a:gd name="connsiteX3" fmla="*/ 664895 w 665170"/>
                  <a:gd name="connsiteY3" fmla="*/ 1413622 h 2726892"/>
                  <a:gd name="connsiteX4" fmla="*/ 0 w 665170"/>
                  <a:gd name="connsiteY4" fmla="*/ 2726892 h 2726892"/>
                  <a:gd name="connsiteX5" fmla="*/ 0 w 665170"/>
                  <a:gd name="connsiteY5" fmla="*/ 2726892 h 2726892"/>
                  <a:gd name="connsiteX6" fmla="*/ 0 w 665170"/>
                  <a:gd name="connsiteY6" fmla="*/ 332585 h 2726892"/>
                  <a:gd name="connsiteX7" fmla="*/ 332585 w 665170"/>
                  <a:gd name="connsiteY7" fmla="*/ 0 h 2726892"/>
                  <a:gd name="connsiteX0" fmla="*/ 332585 w 665170"/>
                  <a:gd name="connsiteY0" fmla="*/ 0 h 2726892"/>
                  <a:gd name="connsiteX1" fmla="*/ 332585 w 665170"/>
                  <a:gd name="connsiteY1" fmla="*/ 0 h 2726892"/>
                  <a:gd name="connsiteX2" fmla="*/ 665170 w 665170"/>
                  <a:gd name="connsiteY2" fmla="*/ 332585 h 2726892"/>
                  <a:gd name="connsiteX3" fmla="*/ 664895 w 665170"/>
                  <a:gd name="connsiteY3" fmla="*/ 1413622 h 2726892"/>
                  <a:gd name="connsiteX4" fmla="*/ 0 w 665170"/>
                  <a:gd name="connsiteY4" fmla="*/ 2726892 h 2726892"/>
                  <a:gd name="connsiteX5" fmla="*/ 0 w 665170"/>
                  <a:gd name="connsiteY5" fmla="*/ 2726892 h 2726892"/>
                  <a:gd name="connsiteX6" fmla="*/ 0 w 665170"/>
                  <a:gd name="connsiteY6" fmla="*/ 332585 h 2726892"/>
                  <a:gd name="connsiteX7" fmla="*/ 332585 w 665170"/>
                  <a:gd name="connsiteY7" fmla="*/ 0 h 27268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65170" h="2726892">
                    <a:moveTo>
                      <a:pt x="332585" y="0"/>
                    </a:moveTo>
                    <a:lnTo>
                      <a:pt x="332585" y="0"/>
                    </a:lnTo>
                    <a:cubicBezTo>
                      <a:pt x="516267" y="0"/>
                      <a:pt x="665170" y="148903"/>
                      <a:pt x="665170" y="332585"/>
                    </a:cubicBezTo>
                    <a:cubicBezTo>
                      <a:pt x="665078" y="692931"/>
                      <a:pt x="664987" y="1053276"/>
                      <a:pt x="664895" y="1413622"/>
                    </a:cubicBezTo>
                    <a:cubicBezTo>
                      <a:pt x="476395" y="1778168"/>
                      <a:pt x="266092" y="2119826"/>
                      <a:pt x="0" y="2726892"/>
                    </a:cubicBezTo>
                    <a:lnTo>
                      <a:pt x="0" y="2726892"/>
                    </a:lnTo>
                    <a:lnTo>
                      <a:pt x="0" y="332585"/>
                    </a:lnTo>
                    <a:cubicBezTo>
                      <a:pt x="0" y="148903"/>
                      <a:pt x="148903" y="0"/>
                      <a:pt x="33258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4800"/>
              </a:p>
            </p:txBody>
          </p:sp>
        </p:grpSp>
        <p:sp>
          <p:nvSpPr>
            <p:cNvPr id="31" name="Oval 30"/>
            <p:cNvSpPr/>
            <p:nvPr/>
          </p:nvSpPr>
          <p:spPr>
            <a:xfrm rot="19922172">
              <a:off x="939740" y="2205693"/>
              <a:ext cx="169099" cy="1690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32" name="Oval 31"/>
            <p:cNvSpPr/>
            <p:nvPr/>
          </p:nvSpPr>
          <p:spPr>
            <a:xfrm rot="19922172">
              <a:off x="715292" y="2593806"/>
              <a:ext cx="84549" cy="8454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33" name="Oval 32"/>
            <p:cNvSpPr/>
            <p:nvPr/>
          </p:nvSpPr>
          <p:spPr>
            <a:xfrm rot="19922172">
              <a:off x="450432" y="2660329"/>
              <a:ext cx="137710" cy="13771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34" name="Oval 33"/>
            <p:cNvSpPr/>
            <p:nvPr/>
          </p:nvSpPr>
          <p:spPr>
            <a:xfrm rot="19922172">
              <a:off x="1419157" y="2059022"/>
              <a:ext cx="228336" cy="2283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35" name="Oval 34"/>
            <p:cNvSpPr/>
            <p:nvPr/>
          </p:nvSpPr>
          <p:spPr>
            <a:xfrm rot="19922172">
              <a:off x="1037837" y="2587555"/>
              <a:ext cx="84549" cy="8454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37" name="Oval 36"/>
            <p:cNvSpPr/>
            <p:nvPr/>
          </p:nvSpPr>
          <p:spPr>
            <a:xfrm rot="19922172">
              <a:off x="1216994" y="2334034"/>
              <a:ext cx="137710" cy="13771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grpSp>
          <p:nvGrpSpPr>
            <p:cNvPr id="42" name="Group 41"/>
            <p:cNvGrpSpPr/>
            <p:nvPr/>
          </p:nvGrpSpPr>
          <p:grpSpPr>
            <a:xfrm rot="900000">
              <a:off x="1097580" y="1393561"/>
              <a:ext cx="1165779" cy="703527"/>
              <a:chOff x="7061137" y="2490268"/>
              <a:chExt cx="953399" cy="575358"/>
            </a:xfrm>
          </p:grpSpPr>
          <p:sp>
            <p:nvSpPr>
              <p:cNvPr id="29" name="Flowchart: Terminator 28"/>
              <p:cNvSpPr/>
              <p:nvPr/>
            </p:nvSpPr>
            <p:spPr>
              <a:xfrm rot="2666605">
                <a:off x="7546536" y="2490268"/>
                <a:ext cx="468000" cy="177585"/>
              </a:xfrm>
              <a:prstGeom prst="flowChartTerminator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4800"/>
              </a:p>
            </p:txBody>
          </p:sp>
          <p:sp>
            <p:nvSpPr>
              <p:cNvPr id="39" name="Flowchart: Terminator 38"/>
              <p:cNvSpPr/>
              <p:nvPr/>
            </p:nvSpPr>
            <p:spPr>
              <a:xfrm rot="2666605">
                <a:off x="7327125" y="2631892"/>
                <a:ext cx="576064" cy="177585"/>
              </a:xfrm>
              <a:prstGeom prst="flowChartTerminator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4800"/>
              </a:p>
            </p:txBody>
          </p:sp>
          <p:sp>
            <p:nvSpPr>
              <p:cNvPr id="40" name="Flowchart: Terminator 39"/>
              <p:cNvSpPr/>
              <p:nvPr/>
            </p:nvSpPr>
            <p:spPr>
              <a:xfrm rot="2666605">
                <a:off x="7171289" y="2741835"/>
                <a:ext cx="540000" cy="177585"/>
              </a:xfrm>
              <a:prstGeom prst="flowChartTerminator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4800"/>
              </a:p>
            </p:txBody>
          </p:sp>
          <p:sp>
            <p:nvSpPr>
              <p:cNvPr id="41" name="Flowchart: Terminator 40"/>
              <p:cNvSpPr/>
              <p:nvPr/>
            </p:nvSpPr>
            <p:spPr>
              <a:xfrm rot="2666605">
                <a:off x="7061137" y="2888041"/>
                <a:ext cx="432000" cy="177585"/>
              </a:xfrm>
              <a:prstGeom prst="flowChartTerminator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4800"/>
              </a:p>
            </p:txBody>
          </p:sp>
        </p:grpSp>
      </p:grpSp>
      <p:grpSp>
        <p:nvGrpSpPr>
          <p:cNvPr id="69" name="Group 68"/>
          <p:cNvGrpSpPr/>
          <p:nvPr/>
        </p:nvGrpSpPr>
        <p:grpSpPr>
          <a:xfrm>
            <a:off x="3246971" y="3062682"/>
            <a:ext cx="2052406" cy="3005359"/>
            <a:chOff x="2274967" y="2856728"/>
            <a:chExt cx="1887270" cy="2763549"/>
          </a:xfrm>
        </p:grpSpPr>
        <p:sp>
          <p:nvSpPr>
            <p:cNvPr id="4" name="Rectangle 3"/>
            <p:cNvSpPr/>
            <p:nvPr/>
          </p:nvSpPr>
          <p:spPr>
            <a:xfrm rot="20822172">
              <a:off x="2534405" y="3008769"/>
              <a:ext cx="776804" cy="116520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5" name="Rounded Rectangle 20"/>
            <p:cNvSpPr/>
            <p:nvPr/>
          </p:nvSpPr>
          <p:spPr>
            <a:xfrm rot="20822172">
              <a:off x="2274967" y="3807730"/>
              <a:ext cx="1812545" cy="1812547"/>
            </a:xfrm>
            <a:custGeom>
              <a:avLst/>
              <a:gdLst>
                <a:gd name="connsiteX0" fmla="*/ 0 w 2016224"/>
                <a:gd name="connsiteY0" fmla="*/ 517202 h 2016224"/>
                <a:gd name="connsiteX1" fmla="*/ 517202 w 2016224"/>
                <a:gd name="connsiteY1" fmla="*/ 0 h 2016224"/>
                <a:gd name="connsiteX2" fmla="*/ 1499022 w 2016224"/>
                <a:gd name="connsiteY2" fmla="*/ 0 h 2016224"/>
                <a:gd name="connsiteX3" fmla="*/ 2016224 w 2016224"/>
                <a:gd name="connsiteY3" fmla="*/ 517202 h 2016224"/>
                <a:gd name="connsiteX4" fmla="*/ 2016224 w 2016224"/>
                <a:gd name="connsiteY4" fmla="*/ 1499022 h 2016224"/>
                <a:gd name="connsiteX5" fmla="*/ 1499022 w 2016224"/>
                <a:gd name="connsiteY5" fmla="*/ 2016224 h 2016224"/>
                <a:gd name="connsiteX6" fmla="*/ 517202 w 2016224"/>
                <a:gd name="connsiteY6" fmla="*/ 2016224 h 2016224"/>
                <a:gd name="connsiteX7" fmla="*/ 0 w 2016224"/>
                <a:gd name="connsiteY7" fmla="*/ 1499022 h 2016224"/>
                <a:gd name="connsiteX8" fmla="*/ 0 w 2016224"/>
                <a:gd name="connsiteY8" fmla="*/ 517202 h 2016224"/>
                <a:gd name="connsiteX0" fmla="*/ 0 w 2016224"/>
                <a:gd name="connsiteY0" fmla="*/ 517202 h 2016224"/>
                <a:gd name="connsiteX1" fmla="*/ 594839 w 2016224"/>
                <a:gd name="connsiteY1" fmla="*/ 0 h 2016224"/>
                <a:gd name="connsiteX2" fmla="*/ 1499022 w 2016224"/>
                <a:gd name="connsiteY2" fmla="*/ 0 h 2016224"/>
                <a:gd name="connsiteX3" fmla="*/ 2016224 w 2016224"/>
                <a:gd name="connsiteY3" fmla="*/ 517202 h 2016224"/>
                <a:gd name="connsiteX4" fmla="*/ 2016224 w 2016224"/>
                <a:gd name="connsiteY4" fmla="*/ 1499022 h 2016224"/>
                <a:gd name="connsiteX5" fmla="*/ 1499022 w 2016224"/>
                <a:gd name="connsiteY5" fmla="*/ 2016224 h 2016224"/>
                <a:gd name="connsiteX6" fmla="*/ 517202 w 2016224"/>
                <a:gd name="connsiteY6" fmla="*/ 2016224 h 2016224"/>
                <a:gd name="connsiteX7" fmla="*/ 0 w 2016224"/>
                <a:gd name="connsiteY7" fmla="*/ 1499022 h 2016224"/>
                <a:gd name="connsiteX8" fmla="*/ 0 w 2016224"/>
                <a:gd name="connsiteY8" fmla="*/ 517202 h 2016224"/>
                <a:gd name="connsiteX0" fmla="*/ 0 w 2016224"/>
                <a:gd name="connsiteY0" fmla="*/ 517202 h 2016224"/>
                <a:gd name="connsiteX1" fmla="*/ 594839 w 2016224"/>
                <a:gd name="connsiteY1" fmla="*/ 0 h 2016224"/>
                <a:gd name="connsiteX2" fmla="*/ 1412758 w 2016224"/>
                <a:gd name="connsiteY2" fmla="*/ 0 h 2016224"/>
                <a:gd name="connsiteX3" fmla="*/ 2016224 w 2016224"/>
                <a:gd name="connsiteY3" fmla="*/ 517202 h 2016224"/>
                <a:gd name="connsiteX4" fmla="*/ 2016224 w 2016224"/>
                <a:gd name="connsiteY4" fmla="*/ 1499022 h 2016224"/>
                <a:gd name="connsiteX5" fmla="*/ 1499022 w 2016224"/>
                <a:gd name="connsiteY5" fmla="*/ 2016224 h 2016224"/>
                <a:gd name="connsiteX6" fmla="*/ 517202 w 2016224"/>
                <a:gd name="connsiteY6" fmla="*/ 2016224 h 2016224"/>
                <a:gd name="connsiteX7" fmla="*/ 0 w 2016224"/>
                <a:gd name="connsiteY7" fmla="*/ 1499022 h 2016224"/>
                <a:gd name="connsiteX8" fmla="*/ 0 w 2016224"/>
                <a:gd name="connsiteY8" fmla="*/ 517202 h 2016224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12758 w 2016224"/>
                <a:gd name="connsiteY2" fmla="*/ 0 h 2016224"/>
                <a:gd name="connsiteX3" fmla="*/ 2016224 w 2016224"/>
                <a:gd name="connsiteY3" fmla="*/ 517202 h 2016224"/>
                <a:gd name="connsiteX4" fmla="*/ 2016224 w 2016224"/>
                <a:gd name="connsiteY4" fmla="*/ 1499022 h 2016224"/>
                <a:gd name="connsiteX5" fmla="*/ 1499022 w 2016224"/>
                <a:gd name="connsiteY5" fmla="*/ 2016224 h 2016224"/>
                <a:gd name="connsiteX6" fmla="*/ 517202 w 2016224"/>
                <a:gd name="connsiteY6" fmla="*/ 2016224 h 2016224"/>
                <a:gd name="connsiteX7" fmla="*/ 0 w 2016224"/>
                <a:gd name="connsiteY7" fmla="*/ 1499022 h 2016224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12758 w 2016224"/>
                <a:gd name="connsiteY2" fmla="*/ 0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12758 w 2016224"/>
                <a:gd name="connsiteY2" fmla="*/ 0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12758 w 2016224"/>
                <a:gd name="connsiteY2" fmla="*/ 0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12758 w 2016224"/>
                <a:gd name="connsiteY2" fmla="*/ 0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12758 w 2016224"/>
                <a:gd name="connsiteY2" fmla="*/ 0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12758 w 2016224"/>
                <a:gd name="connsiteY2" fmla="*/ 0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12758 w 2016224"/>
                <a:gd name="connsiteY2" fmla="*/ 0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  <a:gd name="connsiteX0" fmla="*/ 0 w 2016224"/>
                <a:gd name="connsiteY0" fmla="*/ 1516275 h 2033477"/>
                <a:gd name="connsiteX1" fmla="*/ 594839 w 2016224"/>
                <a:gd name="connsiteY1" fmla="*/ 17253 h 2033477"/>
                <a:gd name="connsiteX2" fmla="*/ 1438637 w 2016224"/>
                <a:gd name="connsiteY2" fmla="*/ 0 h 2033477"/>
                <a:gd name="connsiteX3" fmla="*/ 2016224 w 2016224"/>
                <a:gd name="connsiteY3" fmla="*/ 1516275 h 2033477"/>
                <a:gd name="connsiteX4" fmla="*/ 1499022 w 2016224"/>
                <a:gd name="connsiteY4" fmla="*/ 2033477 h 2033477"/>
                <a:gd name="connsiteX5" fmla="*/ 517202 w 2016224"/>
                <a:gd name="connsiteY5" fmla="*/ 2033477 h 2033477"/>
                <a:gd name="connsiteX6" fmla="*/ 0 w 2016224"/>
                <a:gd name="connsiteY6" fmla="*/ 1516275 h 2033477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64516 w 2016224"/>
                <a:gd name="connsiteY2" fmla="*/ 0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  <a:gd name="connsiteX0" fmla="*/ 0 w 2016224"/>
                <a:gd name="connsiteY0" fmla="*/ 1524901 h 2042103"/>
                <a:gd name="connsiteX1" fmla="*/ 594839 w 2016224"/>
                <a:gd name="connsiteY1" fmla="*/ 25879 h 2042103"/>
                <a:gd name="connsiteX2" fmla="*/ 1430010 w 2016224"/>
                <a:gd name="connsiteY2" fmla="*/ 0 h 2042103"/>
                <a:gd name="connsiteX3" fmla="*/ 2016224 w 2016224"/>
                <a:gd name="connsiteY3" fmla="*/ 1524901 h 2042103"/>
                <a:gd name="connsiteX4" fmla="*/ 1499022 w 2016224"/>
                <a:gd name="connsiteY4" fmla="*/ 2042103 h 2042103"/>
                <a:gd name="connsiteX5" fmla="*/ 517202 w 2016224"/>
                <a:gd name="connsiteY5" fmla="*/ 2042103 h 2042103"/>
                <a:gd name="connsiteX6" fmla="*/ 0 w 2016224"/>
                <a:gd name="connsiteY6" fmla="*/ 1524901 h 2042103"/>
                <a:gd name="connsiteX0" fmla="*/ 0 w 2016224"/>
                <a:gd name="connsiteY0" fmla="*/ 1524901 h 2042103"/>
                <a:gd name="connsiteX1" fmla="*/ 594839 w 2016224"/>
                <a:gd name="connsiteY1" fmla="*/ 25879 h 2042103"/>
                <a:gd name="connsiteX2" fmla="*/ 1430010 w 2016224"/>
                <a:gd name="connsiteY2" fmla="*/ 0 h 2042103"/>
                <a:gd name="connsiteX3" fmla="*/ 2016224 w 2016224"/>
                <a:gd name="connsiteY3" fmla="*/ 1524901 h 2042103"/>
                <a:gd name="connsiteX4" fmla="*/ 1499022 w 2016224"/>
                <a:gd name="connsiteY4" fmla="*/ 2042103 h 2042103"/>
                <a:gd name="connsiteX5" fmla="*/ 517202 w 2016224"/>
                <a:gd name="connsiteY5" fmla="*/ 2042103 h 2042103"/>
                <a:gd name="connsiteX6" fmla="*/ 0 w 2016224"/>
                <a:gd name="connsiteY6" fmla="*/ 1524901 h 2042103"/>
                <a:gd name="connsiteX0" fmla="*/ 0 w 2016224"/>
                <a:gd name="connsiteY0" fmla="*/ 1524901 h 2042103"/>
                <a:gd name="connsiteX1" fmla="*/ 594839 w 2016224"/>
                <a:gd name="connsiteY1" fmla="*/ 25879 h 2042103"/>
                <a:gd name="connsiteX2" fmla="*/ 1430010 w 2016224"/>
                <a:gd name="connsiteY2" fmla="*/ 0 h 2042103"/>
                <a:gd name="connsiteX3" fmla="*/ 2016224 w 2016224"/>
                <a:gd name="connsiteY3" fmla="*/ 1524901 h 2042103"/>
                <a:gd name="connsiteX4" fmla="*/ 1499022 w 2016224"/>
                <a:gd name="connsiteY4" fmla="*/ 2042103 h 2042103"/>
                <a:gd name="connsiteX5" fmla="*/ 517202 w 2016224"/>
                <a:gd name="connsiteY5" fmla="*/ 2042103 h 2042103"/>
                <a:gd name="connsiteX6" fmla="*/ 0 w 2016224"/>
                <a:gd name="connsiteY6" fmla="*/ 1524901 h 2042103"/>
                <a:gd name="connsiteX0" fmla="*/ 0 w 2016224"/>
                <a:gd name="connsiteY0" fmla="*/ 1524901 h 2042103"/>
                <a:gd name="connsiteX1" fmla="*/ 594839 w 2016224"/>
                <a:gd name="connsiteY1" fmla="*/ 25879 h 2042103"/>
                <a:gd name="connsiteX2" fmla="*/ 1430010 w 2016224"/>
                <a:gd name="connsiteY2" fmla="*/ 0 h 2042103"/>
                <a:gd name="connsiteX3" fmla="*/ 2016224 w 2016224"/>
                <a:gd name="connsiteY3" fmla="*/ 1524901 h 2042103"/>
                <a:gd name="connsiteX4" fmla="*/ 1499022 w 2016224"/>
                <a:gd name="connsiteY4" fmla="*/ 2042103 h 2042103"/>
                <a:gd name="connsiteX5" fmla="*/ 517202 w 2016224"/>
                <a:gd name="connsiteY5" fmla="*/ 2042103 h 2042103"/>
                <a:gd name="connsiteX6" fmla="*/ 0 w 2016224"/>
                <a:gd name="connsiteY6" fmla="*/ 1524901 h 2042103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38637 w 2016224"/>
                <a:gd name="connsiteY2" fmla="*/ 8627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  <a:gd name="connsiteX0" fmla="*/ 0 w 2016224"/>
                <a:gd name="connsiteY0" fmla="*/ 1490395 h 2007597"/>
                <a:gd name="connsiteX1" fmla="*/ 594839 w 2016224"/>
                <a:gd name="connsiteY1" fmla="*/ 17253 h 2007597"/>
                <a:gd name="connsiteX2" fmla="*/ 1438637 w 2016224"/>
                <a:gd name="connsiteY2" fmla="*/ 0 h 2007597"/>
                <a:gd name="connsiteX3" fmla="*/ 2016224 w 2016224"/>
                <a:gd name="connsiteY3" fmla="*/ 1490395 h 2007597"/>
                <a:gd name="connsiteX4" fmla="*/ 1499022 w 2016224"/>
                <a:gd name="connsiteY4" fmla="*/ 2007597 h 2007597"/>
                <a:gd name="connsiteX5" fmla="*/ 517202 w 2016224"/>
                <a:gd name="connsiteY5" fmla="*/ 2007597 h 2007597"/>
                <a:gd name="connsiteX6" fmla="*/ 0 w 2016224"/>
                <a:gd name="connsiteY6" fmla="*/ 1490395 h 2007597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38637 w 2016224"/>
                <a:gd name="connsiteY2" fmla="*/ 8627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38637 w 2016224"/>
                <a:gd name="connsiteY2" fmla="*/ 8627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47263 w 2016224"/>
                <a:gd name="connsiteY2" fmla="*/ 8627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38637 w 2016224"/>
                <a:gd name="connsiteY2" fmla="*/ 1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38637 w 2016224"/>
                <a:gd name="connsiteY2" fmla="*/ 1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16224" h="2016224">
                  <a:moveTo>
                    <a:pt x="0" y="1499022"/>
                  </a:moveTo>
                  <a:cubicBezTo>
                    <a:pt x="17125" y="1145997"/>
                    <a:pt x="344800" y="266760"/>
                    <a:pt x="594839" y="0"/>
                  </a:cubicBezTo>
                  <a:lnTo>
                    <a:pt x="1438637" y="1"/>
                  </a:lnTo>
                  <a:cubicBezTo>
                    <a:pt x="1675535" y="249838"/>
                    <a:pt x="2001847" y="1162985"/>
                    <a:pt x="2016224" y="1499022"/>
                  </a:cubicBezTo>
                  <a:cubicBezTo>
                    <a:pt x="2016224" y="1784665"/>
                    <a:pt x="1784665" y="2016224"/>
                    <a:pt x="1499022" y="2016224"/>
                  </a:cubicBezTo>
                  <a:lnTo>
                    <a:pt x="517202" y="2016224"/>
                  </a:lnTo>
                  <a:cubicBezTo>
                    <a:pt x="231559" y="2016224"/>
                    <a:pt x="0" y="1784665"/>
                    <a:pt x="0" y="1499022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6" name="Rounded Rectangle 20"/>
            <p:cNvSpPr/>
            <p:nvPr/>
          </p:nvSpPr>
          <p:spPr>
            <a:xfrm rot="20822172">
              <a:off x="2349692" y="4466317"/>
              <a:ext cx="1812545" cy="1144588"/>
            </a:xfrm>
            <a:custGeom>
              <a:avLst/>
              <a:gdLst>
                <a:gd name="connsiteX0" fmla="*/ 181659 w 2016224"/>
                <a:gd name="connsiteY0" fmla="*/ 0 h 1270554"/>
                <a:gd name="connsiteX1" fmla="*/ 1908881 w 2016224"/>
                <a:gd name="connsiteY1" fmla="*/ 262442 h 1270554"/>
                <a:gd name="connsiteX2" fmla="*/ 2016224 w 2016224"/>
                <a:gd name="connsiteY2" fmla="*/ 753352 h 1270554"/>
                <a:gd name="connsiteX3" fmla="*/ 1499022 w 2016224"/>
                <a:gd name="connsiteY3" fmla="*/ 1270554 h 1270554"/>
                <a:gd name="connsiteX4" fmla="*/ 517202 w 2016224"/>
                <a:gd name="connsiteY4" fmla="*/ 1270554 h 1270554"/>
                <a:gd name="connsiteX5" fmla="*/ 0 w 2016224"/>
                <a:gd name="connsiteY5" fmla="*/ 753352 h 1270554"/>
                <a:gd name="connsiteX6" fmla="*/ 181659 w 2016224"/>
                <a:gd name="connsiteY6" fmla="*/ 0 h 1270554"/>
                <a:gd name="connsiteX0" fmla="*/ 170132 w 2016224"/>
                <a:gd name="connsiteY0" fmla="*/ 0 h 1273207"/>
                <a:gd name="connsiteX1" fmla="*/ 1908881 w 2016224"/>
                <a:gd name="connsiteY1" fmla="*/ 265095 h 1273207"/>
                <a:gd name="connsiteX2" fmla="*/ 2016224 w 2016224"/>
                <a:gd name="connsiteY2" fmla="*/ 756005 h 1273207"/>
                <a:gd name="connsiteX3" fmla="*/ 1499022 w 2016224"/>
                <a:gd name="connsiteY3" fmla="*/ 1273207 h 1273207"/>
                <a:gd name="connsiteX4" fmla="*/ 517202 w 2016224"/>
                <a:gd name="connsiteY4" fmla="*/ 1273207 h 1273207"/>
                <a:gd name="connsiteX5" fmla="*/ 0 w 2016224"/>
                <a:gd name="connsiteY5" fmla="*/ 756005 h 1273207"/>
                <a:gd name="connsiteX6" fmla="*/ 170132 w 2016224"/>
                <a:gd name="connsiteY6" fmla="*/ 0 h 1273207"/>
                <a:gd name="connsiteX0" fmla="*/ 170132 w 2016224"/>
                <a:gd name="connsiteY0" fmla="*/ 0 h 1273207"/>
                <a:gd name="connsiteX1" fmla="*/ 1908881 w 2016224"/>
                <a:gd name="connsiteY1" fmla="*/ 265095 h 1273207"/>
                <a:gd name="connsiteX2" fmla="*/ 2016224 w 2016224"/>
                <a:gd name="connsiteY2" fmla="*/ 756005 h 1273207"/>
                <a:gd name="connsiteX3" fmla="*/ 1499022 w 2016224"/>
                <a:gd name="connsiteY3" fmla="*/ 1273207 h 1273207"/>
                <a:gd name="connsiteX4" fmla="*/ 517202 w 2016224"/>
                <a:gd name="connsiteY4" fmla="*/ 1273207 h 1273207"/>
                <a:gd name="connsiteX5" fmla="*/ 0 w 2016224"/>
                <a:gd name="connsiteY5" fmla="*/ 756005 h 1273207"/>
                <a:gd name="connsiteX6" fmla="*/ 170132 w 2016224"/>
                <a:gd name="connsiteY6" fmla="*/ 0 h 1273207"/>
                <a:gd name="connsiteX0" fmla="*/ 170132 w 2016224"/>
                <a:gd name="connsiteY0" fmla="*/ 0 h 1273207"/>
                <a:gd name="connsiteX1" fmla="*/ 1908881 w 2016224"/>
                <a:gd name="connsiteY1" fmla="*/ 265095 h 1273207"/>
                <a:gd name="connsiteX2" fmla="*/ 2016224 w 2016224"/>
                <a:gd name="connsiteY2" fmla="*/ 756005 h 1273207"/>
                <a:gd name="connsiteX3" fmla="*/ 1499022 w 2016224"/>
                <a:gd name="connsiteY3" fmla="*/ 1273207 h 1273207"/>
                <a:gd name="connsiteX4" fmla="*/ 517202 w 2016224"/>
                <a:gd name="connsiteY4" fmla="*/ 1273207 h 1273207"/>
                <a:gd name="connsiteX5" fmla="*/ 0 w 2016224"/>
                <a:gd name="connsiteY5" fmla="*/ 756005 h 1273207"/>
                <a:gd name="connsiteX6" fmla="*/ 170132 w 2016224"/>
                <a:gd name="connsiteY6" fmla="*/ 0 h 1273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16224" h="1273207">
                  <a:moveTo>
                    <a:pt x="170132" y="0"/>
                  </a:moveTo>
                  <a:cubicBezTo>
                    <a:pt x="823292" y="85075"/>
                    <a:pt x="1203397" y="143700"/>
                    <a:pt x="1908881" y="265095"/>
                  </a:cubicBezTo>
                  <a:cubicBezTo>
                    <a:pt x="1970783" y="462532"/>
                    <a:pt x="2011360" y="642304"/>
                    <a:pt x="2016224" y="756005"/>
                  </a:cubicBezTo>
                  <a:cubicBezTo>
                    <a:pt x="2016224" y="1041648"/>
                    <a:pt x="1784665" y="1273207"/>
                    <a:pt x="1499022" y="1273207"/>
                  </a:cubicBezTo>
                  <a:lnTo>
                    <a:pt x="517202" y="1273207"/>
                  </a:lnTo>
                  <a:cubicBezTo>
                    <a:pt x="231559" y="1273207"/>
                    <a:pt x="0" y="1041648"/>
                    <a:pt x="0" y="756005"/>
                  </a:cubicBezTo>
                  <a:cubicBezTo>
                    <a:pt x="5758" y="637302"/>
                    <a:pt x="107653" y="194008"/>
                    <a:pt x="1701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7" name="Oval 6"/>
            <p:cNvSpPr/>
            <p:nvPr/>
          </p:nvSpPr>
          <p:spPr>
            <a:xfrm rot="19922172">
              <a:off x="2956377" y="5401284"/>
              <a:ext cx="158978" cy="15897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8" name="Oval 7"/>
            <p:cNvSpPr/>
            <p:nvPr/>
          </p:nvSpPr>
          <p:spPr>
            <a:xfrm rot="19922172">
              <a:off x="3287720" y="5052607"/>
              <a:ext cx="79488" cy="7948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9" name="Oval 8"/>
            <p:cNvSpPr/>
            <p:nvPr/>
          </p:nvSpPr>
          <p:spPr>
            <a:xfrm rot="19922172">
              <a:off x="2951182" y="5052299"/>
              <a:ext cx="129468" cy="12946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10" name="Oval 9"/>
            <p:cNvSpPr/>
            <p:nvPr/>
          </p:nvSpPr>
          <p:spPr>
            <a:xfrm rot="19922172">
              <a:off x="3015455" y="4704628"/>
              <a:ext cx="214669" cy="21466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11" name="Oval 10"/>
            <p:cNvSpPr/>
            <p:nvPr/>
          </p:nvSpPr>
          <p:spPr>
            <a:xfrm rot="19922172">
              <a:off x="3403392" y="5279807"/>
              <a:ext cx="79488" cy="7948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13" name="Oval 12"/>
            <p:cNvSpPr/>
            <p:nvPr/>
          </p:nvSpPr>
          <p:spPr>
            <a:xfrm rot="19922172">
              <a:off x="3465934" y="4834759"/>
              <a:ext cx="129468" cy="12946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14" name="Oval 13"/>
            <p:cNvSpPr/>
            <p:nvPr/>
          </p:nvSpPr>
          <p:spPr>
            <a:xfrm rot="19922172">
              <a:off x="2867137" y="4322821"/>
              <a:ext cx="158978" cy="15897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15" name="Oval 14"/>
            <p:cNvSpPr/>
            <p:nvPr/>
          </p:nvSpPr>
          <p:spPr>
            <a:xfrm rot="19922172">
              <a:off x="2626403" y="3199517"/>
              <a:ext cx="79488" cy="7948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16" name="Oval 15"/>
            <p:cNvSpPr/>
            <p:nvPr/>
          </p:nvSpPr>
          <p:spPr>
            <a:xfrm rot="19922172">
              <a:off x="2881892" y="3974591"/>
              <a:ext cx="129468" cy="12946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17" name="Oval 16"/>
            <p:cNvSpPr/>
            <p:nvPr/>
          </p:nvSpPr>
          <p:spPr>
            <a:xfrm rot="19922172">
              <a:off x="3232413" y="4332626"/>
              <a:ext cx="214669" cy="21466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19" name="Oval 18"/>
            <p:cNvSpPr/>
            <p:nvPr/>
          </p:nvSpPr>
          <p:spPr>
            <a:xfrm rot="19922172">
              <a:off x="3114166" y="4068024"/>
              <a:ext cx="129468" cy="12946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20" name="Oval 19"/>
            <p:cNvSpPr/>
            <p:nvPr/>
          </p:nvSpPr>
          <p:spPr>
            <a:xfrm rot="19922172">
              <a:off x="2740899" y="3591706"/>
              <a:ext cx="129468" cy="12946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25" name="Rounded Rectangle 24"/>
            <p:cNvSpPr/>
            <p:nvPr/>
          </p:nvSpPr>
          <p:spPr>
            <a:xfrm rot="20822172">
              <a:off x="2323230" y="2856728"/>
              <a:ext cx="903882" cy="17600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 dirty="0"/>
            </a:p>
          </p:txBody>
        </p:sp>
        <p:grpSp>
          <p:nvGrpSpPr>
            <p:cNvPr id="44" name="Group 43"/>
            <p:cNvGrpSpPr/>
            <p:nvPr/>
          </p:nvGrpSpPr>
          <p:grpSpPr>
            <a:xfrm rot="6970873">
              <a:off x="2773997" y="3162587"/>
              <a:ext cx="1029449" cy="711925"/>
              <a:chOff x="7088933" y="2427715"/>
              <a:chExt cx="895505" cy="619296"/>
            </a:xfrm>
          </p:grpSpPr>
          <p:sp>
            <p:nvSpPr>
              <p:cNvPr id="45" name="Flowchart: Terminator 44"/>
              <p:cNvSpPr/>
              <p:nvPr/>
            </p:nvSpPr>
            <p:spPr>
              <a:xfrm rot="2666605">
                <a:off x="7516438" y="2427715"/>
                <a:ext cx="468000" cy="172778"/>
              </a:xfrm>
              <a:prstGeom prst="flowChartTerminator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4800"/>
              </a:p>
            </p:txBody>
          </p:sp>
          <p:sp>
            <p:nvSpPr>
              <p:cNvPr id="46" name="Flowchart: Terminator 45"/>
              <p:cNvSpPr/>
              <p:nvPr/>
            </p:nvSpPr>
            <p:spPr>
              <a:xfrm rot="2666605">
                <a:off x="7182429" y="2755702"/>
                <a:ext cx="576064" cy="172778"/>
              </a:xfrm>
              <a:prstGeom prst="flowChartTerminator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4800"/>
              </a:p>
            </p:txBody>
          </p:sp>
          <p:sp>
            <p:nvSpPr>
              <p:cNvPr id="47" name="Flowchart: Terminator 46"/>
              <p:cNvSpPr/>
              <p:nvPr/>
            </p:nvSpPr>
            <p:spPr>
              <a:xfrm rot="2666605">
                <a:off x="7332111" y="2581252"/>
                <a:ext cx="540000" cy="172778"/>
              </a:xfrm>
              <a:prstGeom prst="flowChartTerminator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4800"/>
              </a:p>
            </p:txBody>
          </p:sp>
          <p:sp>
            <p:nvSpPr>
              <p:cNvPr id="48" name="Flowchart: Terminator 47"/>
              <p:cNvSpPr/>
              <p:nvPr/>
            </p:nvSpPr>
            <p:spPr>
              <a:xfrm rot="2666605">
                <a:off x="7088933" y="2874233"/>
                <a:ext cx="432000" cy="172778"/>
              </a:xfrm>
              <a:prstGeom prst="flowChartTerminator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4800" dirty="0"/>
              </a:p>
            </p:txBody>
          </p:sp>
        </p:grpSp>
      </p:grpSp>
      <p:sp>
        <p:nvSpPr>
          <p:cNvPr id="57" name="TextBox 56">
            <a:extLst>
              <a:ext uri="{FF2B5EF4-FFF2-40B4-BE49-F238E27FC236}">
                <a16:creationId xmlns:a16="http://schemas.microsoft.com/office/drawing/2014/main" id="{A7786A9D-2BAF-47AF-A9A6-7981923EF8E8}"/>
              </a:ext>
            </a:extLst>
          </p:cNvPr>
          <p:cNvSpPr txBox="1"/>
          <p:nvPr/>
        </p:nvSpPr>
        <p:spPr>
          <a:xfrm>
            <a:off x="5873577" y="1846851"/>
            <a:ext cx="4685903" cy="13234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8000" b="1">
                <a:solidFill>
                  <a:schemeClr val="tx2">
                    <a:lumMod val="50000"/>
                  </a:schemeClr>
                </a:solidFill>
                <a:cs typeface="Arial" pitchFamily="34" charset="0"/>
              </a:rPr>
              <a:t>II</a:t>
            </a:r>
            <a:endParaRPr lang="en-US" altLang="ko-KR" sz="8000" b="1" dirty="0">
              <a:solidFill>
                <a:schemeClr val="tx2">
                  <a:lumMod val="50000"/>
                </a:schemeClr>
              </a:solidFill>
              <a:cs typeface="Arial" pitchFamily="34" charset="0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72D917A2-4775-4A8A-A467-E5B1FCB8351A}"/>
              </a:ext>
            </a:extLst>
          </p:cNvPr>
          <p:cNvSpPr txBox="1"/>
          <p:nvPr/>
        </p:nvSpPr>
        <p:spPr>
          <a:xfrm>
            <a:off x="4528234" y="2959309"/>
            <a:ext cx="7549099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GB" altLang="ko-KR" sz="5400" b="1">
                <a:solidFill>
                  <a:schemeClr val="accent5"/>
                </a:solidFill>
                <a:cs typeface="Arial" pitchFamily="34" charset="0"/>
              </a:rPr>
              <a:t>DEFINITION&amp; IMPLEMENTATION</a:t>
            </a:r>
            <a:endParaRPr lang="ko-KR" altLang="en-US" sz="5400" b="1" dirty="0">
              <a:solidFill>
                <a:schemeClr val="accent5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9740223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799E2E3-41C3-4C47-87EA-02219D3E7EF4}"/>
              </a:ext>
            </a:extLst>
          </p:cNvPr>
          <p:cNvSpPr txBox="1"/>
          <p:nvPr/>
        </p:nvSpPr>
        <p:spPr>
          <a:xfrm>
            <a:off x="797859" y="2578465"/>
            <a:ext cx="492917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>
                <a:solidFill>
                  <a:schemeClr val="bg1"/>
                </a:solidFill>
                <a:cs typeface="Arial" pitchFamily="34" charset="0"/>
              </a:rPr>
              <a:t>Abstract Factory is a </a:t>
            </a:r>
            <a:r>
              <a:rPr lang="en-US" altLang="ko-KR" sz="2800" b="1" i="1">
                <a:cs typeface="Arial" pitchFamily="34" charset="0"/>
              </a:rPr>
              <a:t>creational design pattern </a:t>
            </a:r>
            <a:r>
              <a:rPr lang="en-US" altLang="ko-KR" sz="2800">
                <a:solidFill>
                  <a:schemeClr val="bg1"/>
                </a:solidFill>
                <a:cs typeface="Arial" pitchFamily="34" charset="0"/>
              </a:rPr>
              <a:t>that lets you produce families of related objects without specifying their concrete classes.</a:t>
            </a:r>
            <a:endParaRPr lang="en-US" altLang="ko-KR" sz="2400" dirty="0">
              <a:solidFill>
                <a:schemeClr val="bg1"/>
              </a:solidFill>
              <a:cs typeface="Arial" pitchFamily="34" charset="0"/>
            </a:endParaRP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E2BF19D1-F60E-4FE0-9097-BBF6017A87A0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27033" y="2286359"/>
            <a:ext cx="5218990" cy="3261868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FAE6D30-E9D8-425A-B09F-436E949FF336}"/>
              </a:ext>
            </a:extLst>
          </p:cNvPr>
          <p:cNvSpPr txBox="1"/>
          <p:nvPr/>
        </p:nvSpPr>
        <p:spPr>
          <a:xfrm>
            <a:off x="219635" y="524661"/>
            <a:ext cx="4685903" cy="107721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ko-KR" sz="3200" b="1">
                <a:cs typeface="Arial" pitchFamily="34" charset="0"/>
              </a:rPr>
              <a:t>WHAT IS ABSTRACT FACTORY PATTERN?</a:t>
            </a:r>
          </a:p>
        </p:txBody>
      </p:sp>
    </p:spTree>
    <p:extLst>
      <p:ext uri="{BB962C8B-B14F-4D97-AF65-F5344CB8AC3E}">
        <p14:creationId xmlns:p14="http://schemas.microsoft.com/office/powerpoint/2010/main" val="667010222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8" y="169179"/>
            <a:ext cx="11573197" cy="724247"/>
          </a:xfrm>
          <a:prstGeom prst="rect">
            <a:avLst/>
          </a:prstGeom>
        </p:spPr>
        <p:txBody>
          <a:bodyPr/>
          <a:lstStyle/>
          <a:p>
            <a:r>
              <a:rPr lang="en-US" sz="4000"/>
              <a:t>A hierarchy for a game with two levels of difficulty </a:t>
            </a:r>
            <a:endParaRPr lang="en-US" sz="4000" dirty="0"/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4BEDB71D-24CD-420D-B755-D9095299FF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294" y="1422336"/>
            <a:ext cx="11833412" cy="4013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697211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583499" y="5342964"/>
            <a:ext cx="9025003" cy="151503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 dirty="0"/>
          </a:p>
        </p:txBody>
      </p:sp>
      <p:sp>
        <p:nvSpPr>
          <p:cNvPr id="6" name="Isosceles Triangle 5"/>
          <p:cNvSpPr/>
          <p:nvPr/>
        </p:nvSpPr>
        <p:spPr>
          <a:xfrm rot="10800000">
            <a:off x="4995856" y="15834"/>
            <a:ext cx="2200288" cy="1083013"/>
          </a:xfrm>
          <a:prstGeom prst="triangle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 dirty="0"/>
          </a:p>
        </p:txBody>
      </p:sp>
      <p:sp>
        <p:nvSpPr>
          <p:cNvPr id="7" name="Isosceles Triangle 6"/>
          <p:cNvSpPr/>
          <p:nvPr/>
        </p:nvSpPr>
        <p:spPr>
          <a:xfrm rot="10800000">
            <a:off x="5388864" y="149112"/>
            <a:ext cx="1414272" cy="739147"/>
          </a:xfrm>
          <a:prstGeom prst="triangl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2348867" y="5679486"/>
            <a:ext cx="727911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>
                <a:cs typeface="Arial" pitchFamily="34" charset="0"/>
              </a:rPr>
              <a:t>First, gathering the creation functions for all the</a:t>
            </a:r>
          </a:p>
          <a:p>
            <a:pPr algn="ctr"/>
            <a:r>
              <a:rPr lang="en-US" altLang="ko-KR" sz="2400">
                <a:cs typeface="Arial" pitchFamily="34" charset="0"/>
              </a:rPr>
              <a:t>game objects into a single interface, as follows</a:t>
            </a:r>
            <a:endParaRPr lang="en-US" altLang="ko-KR" sz="2400" dirty="0">
              <a:cs typeface="Arial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6462B70-C926-48EB-9955-F358380808C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20075" t="41177" r="41396" b="38101"/>
          <a:stretch/>
        </p:blipFill>
        <p:spPr>
          <a:xfrm>
            <a:off x="644489" y="1310301"/>
            <a:ext cx="10903021" cy="329841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950407323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583498" y="5109882"/>
            <a:ext cx="9025003" cy="174811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1583498" y="5568442"/>
            <a:ext cx="90250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Then, for each play level, implementing a concrete enemy factory that creates enemies as prescribed by the game strategy. </a:t>
            </a:r>
            <a:endParaRPr lang="en-US" altLang="ko-KR" sz="2400" dirty="0">
              <a:cs typeface="Arial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188D307-83C5-4335-9CBC-D463313A03A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99000"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rcRect l="20074" t="25711" r="33088" b="19779"/>
          <a:stretch/>
        </p:blipFill>
        <p:spPr>
          <a:xfrm>
            <a:off x="2223141" y="50881"/>
            <a:ext cx="7728017" cy="5059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660938409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8B1E7FF-3859-493C-8131-1846CF41F8F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20147" t="41306" r="40883" b="37068"/>
          <a:stretch/>
        </p:blipFill>
        <p:spPr>
          <a:xfrm>
            <a:off x="2422694" y="972724"/>
            <a:ext cx="7471590" cy="233224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583496" y="19480"/>
            <a:ext cx="9025003" cy="107277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721D608-DCC8-47D5-97F9-23CCC59620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20146" t="39786" r="40883" b="33679"/>
          <a:stretch/>
        </p:blipFill>
        <p:spPr>
          <a:xfrm>
            <a:off x="2422694" y="3304968"/>
            <a:ext cx="7346605" cy="281388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583496" y="140368"/>
            <a:ext cx="90250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Finally, initializing a pointer to AbstractEnemyFactory with the appropriate concrete class</a:t>
            </a:r>
            <a:endParaRPr lang="en-US" altLang="ko-KR" sz="2400" dirty="0">
              <a:cs typeface="Arial" pitchFamily="34" charset="0"/>
            </a:endParaRPr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FC212F96-CDBA-410F-B383-5EBBC3E2897A}"/>
              </a:ext>
            </a:extLst>
          </p:cNvPr>
          <p:cNvSpPr/>
          <p:nvPr/>
        </p:nvSpPr>
        <p:spPr>
          <a:xfrm>
            <a:off x="4995854" y="5774987"/>
            <a:ext cx="2200288" cy="1083013"/>
          </a:xfrm>
          <a:prstGeom prst="triangle">
            <a:avLst/>
          </a:prstGeom>
          <a:noFill/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 dirty="0"/>
          </a:p>
        </p:txBody>
      </p:sp>
      <p:sp>
        <p:nvSpPr>
          <p:cNvPr id="11" name="Isosceles Triangle 10">
            <a:extLst>
              <a:ext uri="{FF2B5EF4-FFF2-40B4-BE49-F238E27FC236}">
                <a16:creationId xmlns:a16="http://schemas.microsoft.com/office/drawing/2014/main" id="{04D7389A-A002-41DC-83E1-15E5AED20E87}"/>
              </a:ext>
            </a:extLst>
          </p:cNvPr>
          <p:cNvSpPr/>
          <p:nvPr/>
        </p:nvSpPr>
        <p:spPr>
          <a:xfrm>
            <a:off x="5388862" y="6118853"/>
            <a:ext cx="1414272" cy="739147"/>
          </a:xfrm>
          <a:prstGeom prst="triangl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452710909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566C0C23-5C79-47B5-A4F8-B28F485B6C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704" y="-35859"/>
            <a:ext cx="11434592" cy="6289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657296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>
                <a:solidFill>
                  <a:schemeClr val="tx2">
                    <a:lumMod val="50000"/>
                  </a:schemeClr>
                </a:solidFill>
              </a:rPr>
              <a:t>OUTLINES</a:t>
            </a:r>
            <a:endParaRPr lang="ko-KR" altLang="en-US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49" name="Pentagon 48"/>
          <p:cNvSpPr/>
          <p:nvPr/>
        </p:nvSpPr>
        <p:spPr>
          <a:xfrm>
            <a:off x="2772571" y="1612664"/>
            <a:ext cx="1488245" cy="768000"/>
          </a:xfrm>
          <a:prstGeom prst="homePlate">
            <a:avLst>
              <a:gd name="adj" fmla="val 5491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 dirty="0"/>
          </a:p>
        </p:txBody>
      </p:sp>
      <p:sp>
        <p:nvSpPr>
          <p:cNvPr id="44" name="Rectangle 2"/>
          <p:cNvSpPr/>
          <p:nvPr/>
        </p:nvSpPr>
        <p:spPr>
          <a:xfrm>
            <a:off x="3966456" y="1612664"/>
            <a:ext cx="7505544" cy="768000"/>
          </a:xfrm>
          <a:custGeom>
            <a:avLst/>
            <a:gdLst/>
            <a:ahLst/>
            <a:cxnLst/>
            <a:rect l="l" t="t" r="r" b="b"/>
            <a:pathLst>
              <a:path w="6460280" h="792000">
                <a:moveTo>
                  <a:pt x="0" y="0"/>
                </a:moveTo>
                <a:lnTo>
                  <a:pt x="6460280" y="0"/>
                </a:lnTo>
                <a:lnTo>
                  <a:pt x="6460280" y="792000"/>
                </a:lnTo>
                <a:lnTo>
                  <a:pt x="0" y="792000"/>
                </a:lnTo>
                <a:lnTo>
                  <a:pt x="396000" y="39600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 dirty="0"/>
          </a:p>
        </p:txBody>
      </p:sp>
      <p:sp>
        <p:nvSpPr>
          <p:cNvPr id="54" name="TextBox 53"/>
          <p:cNvSpPr txBox="1"/>
          <p:nvPr/>
        </p:nvSpPr>
        <p:spPr>
          <a:xfrm>
            <a:off x="2881469" y="1718024"/>
            <a:ext cx="806185" cy="574453"/>
          </a:xfrm>
          <a:prstGeom prst="rect">
            <a:avLst/>
          </a:prstGeom>
          <a:noFill/>
        </p:spPr>
        <p:txBody>
          <a:bodyPr wrap="square" tIns="0" bIns="0" rtlCol="0" anchor="ctr">
            <a:spAutoFit/>
          </a:bodyPr>
          <a:lstStyle/>
          <a:p>
            <a:r>
              <a:rPr lang="en-US" altLang="ko-KR" sz="3733" b="1" dirty="0">
                <a:solidFill>
                  <a:schemeClr val="bg1"/>
                </a:solidFill>
                <a:cs typeface="Arial" pitchFamily="34" charset="0"/>
              </a:rPr>
              <a:t>01</a:t>
            </a:r>
          </a:p>
        </p:txBody>
      </p:sp>
      <p:sp>
        <p:nvSpPr>
          <p:cNvPr id="60" name="TextBox 10"/>
          <p:cNvSpPr txBox="1"/>
          <p:nvPr/>
        </p:nvSpPr>
        <p:spPr bwMode="auto">
          <a:xfrm>
            <a:off x="4636196" y="1762433"/>
            <a:ext cx="6460424" cy="523220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2800" b="1">
                <a:cs typeface="Arial" pitchFamily="34" charset="0"/>
              </a:rPr>
              <a:t>INTRODUCTION</a:t>
            </a:r>
            <a:endParaRPr lang="en-US" altLang="ko-KR" sz="2800" b="1" dirty="0">
              <a:cs typeface="Arial" pitchFamily="34" charset="0"/>
            </a:endParaRPr>
          </a:p>
        </p:txBody>
      </p:sp>
      <p:sp>
        <p:nvSpPr>
          <p:cNvPr id="108" name="Pentagon 107"/>
          <p:cNvSpPr/>
          <p:nvPr/>
        </p:nvSpPr>
        <p:spPr>
          <a:xfrm>
            <a:off x="2772571" y="2543165"/>
            <a:ext cx="1488245" cy="768000"/>
          </a:xfrm>
          <a:prstGeom prst="homePlate">
            <a:avLst>
              <a:gd name="adj" fmla="val 5491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 dirty="0"/>
          </a:p>
        </p:txBody>
      </p:sp>
      <p:sp>
        <p:nvSpPr>
          <p:cNvPr id="109" name="Rectangle 2"/>
          <p:cNvSpPr/>
          <p:nvPr/>
        </p:nvSpPr>
        <p:spPr>
          <a:xfrm>
            <a:off x="3966456" y="2543165"/>
            <a:ext cx="7505544" cy="768000"/>
          </a:xfrm>
          <a:custGeom>
            <a:avLst/>
            <a:gdLst/>
            <a:ahLst/>
            <a:cxnLst/>
            <a:rect l="l" t="t" r="r" b="b"/>
            <a:pathLst>
              <a:path w="6460280" h="792000">
                <a:moveTo>
                  <a:pt x="0" y="0"/>
                </a:moveTo>
                <a:lnTo>
                  <a:pt x="6460280" y="0"/>
                </a:lnTo>
                <a:lnTo>
                  <a:pt x="6460280" y="792000"/>
                </a:lnTo>
                <a:lnTo>
                  <a:pt x="0" y="792000"/>
                </a:lnTo>
                <a:lnTo>
                  <a:pt x="396000" y="39600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 dirty="0"/>
          </a:p>
        </p:txBody>
      </p:sp>
      <p:sp>
        <p:nvSpPr>
          <p:cNvPr id="110" name="TextBox 109"/>
          <p:cNvSpPr txBox="1"/>
          <p:nvPr/>
        </p:nvSpPr>
        <p:spPr>
          <a:xfrm>
            <a:off x="2881469" y="2648525"/>
            <a:ext cx="806185" cy="574453"/>
          </a:xfrm>
          <a:prstGeom prst="rect">
            <a:avLst/>
          </a:prstGeom>
          <a:noFill/>
        </p:spPr>
        <p:txBody>
          <a:bodyPr wrap="square" tIns="0" bIns="0" rtlCol="0" anchor="ctr">
            <a:spAutoFit/>
          </a:bodyPr>
          <a:lstStyle/>
          <a:p>
            <a:r>
              <a:rPr lang="en-US" altLang="ko-KR" sz="3733" b="1" dirty="0">
                <a:solidFill>
                  <a:schemeClr val="bg1"/>
                </a:solidFill>
                <a:cs typeface="Arial" pitchFamily="34" charset="0"/>
              </a:rPr>
              <a:t>02</a:t>
            </a:r>
          </a:p>
        </p:txBody>
      </p:sp>
      <p:sp>
        <p:nvSpPr>
          <p:cNvPr id="112" name="TextBox 10"/>
          <p:cNvSpPr txBox="1"/>
          <p:nvPr/>
        </p:nvSpPr>
        <p:spPr bwMode="auto">
          <a:xfrm>
            <a:off x="4645161" y="2633616"/>
            <a:ext cx="6460424" cy="523220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2800" b="1">
                <a:cs typeface="Arial" pitchFamily="34" charset="0"/>
              </a:rPr>
              <a:t>DEFINITION &amp; IMPLEMENTATION</a:t>
            </a:r>
            <a:endParaRPr lang="en-US" altLang="ko-KR" sz="2800" b="1" dirty="0">
              <a:cs typeface="Arial" pitchFamily="34" charset="0"/>
            </a:endParaRPr>
          </a:p>
        </p:txBody>
      </p:sp>
      <p:sp>
        <p:nvSpPr>
          <p:cNvPr id="115" name="Pentagon 114"/>
          <p:cNvSpPr/>
          <p:nvPr/>
        </p:nvSpPr>
        <p:spPr>
          <a:xfrm>
            <a:off x="2772571" y="3473667"/>
            <a:ext cx="1488245" cy="768000"/>
          </a:xfrm>
          <a:prstGeom prst="homePlate">
            <a:avLst>
              <a:gd name="adj" fmla="val 54918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 dirty="0"/>
          </a:p>
        </p:txBody>
      </p:sp>
      <p:sp>
        <p:nvSpPr>
          <p:cNvPr id="116" name="Rectangle 2"/>
          <p:cNvSpPr/>
          <p:nvPr/>
        </p:nvSpPr>
        <p:spPr>
          <a:xfrm>
            <a:off x="3966456" y="3473667"/>
            <a:ext cx="7505544" cy="768000"/>
          </a:xfrm>
          <a:custGeom>
            <a:avLst/>
            <a:gdLst/>
            <a:ahLst/>
            <a:cxnLst/>
            <a:rect l="l" t="t" r="r" b="b"/>
            <a:pathLst>
              <a:path w="6460280" h="792000">
                <a:moveTo>
                  <a:pt x="0" y="0"/>
                </a:moveTo>
                <a:lnTo>
                  <a:pt x="6460280" y="0"/>
                </a:lnTo>
                <a:lnTo>
                  <a:pt x="6460280" y="792000"/>
                </a:lnTo>
                <a:lnTo>
                  <a:pt x="0" y="792000"/>
                </a:lnTo>
                <a:lnTo>
                  <a:pt x="396000" y="39600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 dirty="0"/>
          </a:p>
        </p:txBody>
      </p:sp>
      <p:sp>
        <p:nvSpPr>
          <p:cNvPr id="117" name="TextBox 116"/>
          <p:cNvSpPr txBox="1"/>
          <p:nvPr/>
        </p:nvSpPr>
        <p:spPr>
          <a:xfrm>
            <a:off x="2881469" y="3579026"/>
            <a:ext cx="806185" cy="574453"/>
          </a:xfrm>
          <a:prstGeom prst="rect">
            <a:avLst/>
          </a:prstGeom>
          <a:noFill/>
        </p:spPr>
        <p:txBody>
          <a:bodyPr wrap="square" tIns="0" bIns="0" rtlCol="0" anchor="ctr">
            <a:spAutoFit/>
          </a:bodyPr>
          <a:lstStyle/>
          <a:p>
            <a:r>
              <a:rPr lang="en-US" altLang="ko-KR" sz="3733" b="1" dirty="0">
                <a:solidFill>
                  <a:schemeClr val="bg1"/>
                </a:solidFill>
                <a:cs typeface="Arial" pitchFamily="34" charset="0"/>
              </a:rPr>
              <a:t>03</a:t>
            </a:r>
          </a:p>
        </p:txBody>
      </p:sp>
      <p:sp>
        <p:nvSpPr>
          <p:cNvPr id="119" name="TextBox 10"/>
          <p:cNvSpPr txBox="1"/>
          <p:nvPr/>
        </p:nvSpPr>
        <p:spPr bwMode="auto">
          <a:xfrm>
            <a:off x="4628131" y="3579026"/>
            <a:ext cx="6460424" cy="523220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2800" b="1">
                <a:cs typeface="Arial" pitchFamily="34" charset="0"/>
              </a:rPr>
              <a:t>CONSEQUENCES</a:t>
            </a:r>
            <a:endParaRPr lang="en-US" altLang="ko-KR" sz="2800" b="1" dirty="0">
              <a:cs typeface="Arial" pitchFamily="34" charset="0"/>
            </a:endParaRPr>
          </a:p>
        </p:txBody>
      </p:sp>
      <p:sp>
        <p:nvSpPr>
          <p:cNvPr id="122" name="Pentagon 121"/>
          <p:cNvSpPr/>
          <p:nvPr/>
        </p:nvSpPr>
        <p:spPr>
          <a:xfrm>
            <a:off x="2772571" y="4404168"/>
            <a:ext cx="1488245" cy="768000"/>
          </a:xfrm>
          <a:prstGeom prst="homePlate">
            <a:avLst>
              <a:gd name="adj" fmla="val 54918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 dirty="0"/>
          </a:p>
        </p:txBody>
      </p:sp>
      <p:sp>
        <p:nvSpPr>
          <p:cNvPr id="123" name="Rectangle 2"/>
          <p:cNvSpPr/>
          <p:nvPr/>
        </p:nvSpPr>
        <p:spPr>
          <a:xfrm>
            <a:off x="3966456" y="4404168"/>
            <a:ext cx="7505544" cy="768000"/>
          </a:xfrm>
          <a:custGeom>
            <a:avLst/>
            <a:gdLst/>
            <a:ahLst/>
            <a:cxnLst/>
            <a:rect l="l" t="t" r="r" b="b"/>
            <a:pathLst>
              <a:path w="6460280" h="792000">
                <a:moveTo>
                  <a:pt x="0" y="0"/>
                </a:moveTo>
                <a:lnTo>
                  <a:pt x="6460280" y="0"/>
                </a:lnTo>
                <a:lnTo>
                  <a:pt x="6460280" y="792000"/>
                </a:lnTo>
                <a:lnTo>
                  <a:pt x="0" y="792000"/>
                </a:lnTo>
                <a:lnTo>
                  <a:pt x="396000" y="39600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 dirty="0"/>
          </a:p>
        </p:txBody>
      </p:sp>
      <p:sp>
        <p:nvSpPr>
          <p:cNvPr id="124" name="TextBox 123"/>
          <p:cNvSpPr txBox="1"/>
          <p:nvPr/>
        </p:nvSpPr>
        <p:spPr>
          <a:xfrm>
            <a:off x="2881469" y="4509528"/>
            <a:ext cx="806185" cy="574453"/>
          </a:xfrm>
          <a:prstGeom prst="rect">
            <a:avLst/>
          </a:prstGeom>
          <a:noFill/>
        </p:spPr>
        <p:txBody>
          <a:bodyPr wrap="square" tIns="0" bIns="0" rtlCol="0" anchor="ctr">
            <a:spAutoFit/>
          </a:bodyPr>
          <a:lstStyle/>
          <a:p>
            <a:r>
              <a:rPr lang="en-US" altLang="ko-KR" sz="3733" b="1" dirty="0">
                <a:solidFill>
                  <a:schemeClr val="bg1"/>
                </a:solidFill>
                <a:cs typeface="Arial" pitchFamily="34" charset="0"/>
              </a:rPr>
              <a:t>04</a:t>
            </a:r>
          </a:p>
        </p:txBody>
      </p:sp>
      <p:sp>
        <p:nvSpPr>
          <p:cNvPr id="126" name="TextBox 10"/>
          <p:cNvSpPr txBox="1"/>
          <p:nvPr/>
        </p:nvSpPr>
        <p:spPr bwMode="auto">
          <a:xfrm>
            <a:off x="4628131" y="4467200"/>
            <a:ext cx="6460424" cy="584775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3200" b="1">
                <a:cs typeface="Arial" pitchFamily="34" charset="0"/>
              </a:rPr>
              <a:t>SIMILAR PROBLEM</a:t>
            </a:r>
            <a:endParaRPr lang="en-US" altLang="ko-KR" sz="3200" b="1" dirty="0">
              <a:cs typeface="Arial" pitchFamily="34" charset="0"/>
            </a:endParaRPr>
          </a:p>
        </p:txBody>
      </p:sp>
      <p:sp>
        <p:nvSpPr>
          <p:cNvPr id="129" name="Pentagon 128"/>
          <p:cNvSpPr/>
          <p:nvPr/>
        </p:nvSpPr>
        <p:spPr>
          <a:xfrm>
            <a:off x="2772571" y="5334667"/>
            <a:ext cx="1488245" cy="768000"/>
          </a:xfrm>
          <a:prstGeom prst="homePlate">
            <a:avLst>
              <a:gd name="adj" fmla="val 54918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 dirty="0"/>
          </a:p>
        </p:txBody>
      </p:sp>
      <p:sp>
        <p:nvSpPr>
          <p:cNvPr id="130" name="Rectangle 2"/>
          <p:cNvSpPr/>
          <p:nvPr/>
        </p:nvSpPr>
        <p:spPr>
          <a:xfrm>
            <a:off x="3966456" y="5334667"/>
            <a:ext cx="7505544" cy="768000"/>
          </a:xfrm>
          <a:custGeom>
            <a:avLst/>
            <a:gdLst/>
            <a:ahLst/>
            <a:cxnLst/>
            <a:rect l="l" t="t" r="r" b="b"/>
            <a:pathLst>
              <a:path w="6460280" h="792000">
                <a:moveTo>
                  <a:pt x="0" y="0"/>
                </a:moveTo>
                <a:lnTo>
                  <a:pt x="6460280" y="0"/>
                </a:lnTo>
                <a:lnTo>
                  <a:pt x="6460280" y="792000"/>
                </a:lnTo>
                <a:lnTo>
                  <a:pt x="0" y="792000"/>
                </a:lnTo>
                <a:lnTo>
                  <a:pt x="396000" y="39600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 dirty="0"/>
          </a:p>
        </p:txBody>
      </p:sp>
      <p:sp>
        <p:nvSpPr>
          <p:cNvPr id="131" name="TextBox 130"/>
          <p:cNvSpPr txBox="1"/>
          <p:nvPr/>
        </p:nvSpPr>
        <p:spPr>
          <a:xfrm>
            <a:off x="2881469" y="5440026"/>
            <a:ext cx="806185" cy="574453"/>
          </a:xfrm>
          <a:prstGeom prst="rect">
            <a:avLst/>
          </a:prstGeom>
          <a:noFill/>
        </p:spPr>
        <p:txBody>
          <a:bodyPr wrap="square" tIns="0" bIns="0" rtlCol="0" anchor="ctr">
            <a:spAutoFit/>
          </a:bodyPr>
          <a:lstStyle/>
          <a:p>
            <a:r>
              <a:rPr lang="en-US" altLang="ko-KR" sz="3733" b="1" dirty="0">
                <a:solidFill>
                  <a:schemeClr val="bg1"/>
                </a:solidFill>
                <a:cs typeface="Arial" pitchFamily="34" charset="0"/>
              </a:rPr>
              <a:t>05</a:t>
            </a:r>
          </a:p>
        </p:txBody>
      </p:sp>
      <p:sp>
        <p:nvSpPr>
          <p:cNvPr id="133" name="TextBox 10"/>
          <p:cNvSpPr txBox="1"/>
          <p:nvPr/>
        </p:nvSpPr>
        <p:spPr bwMode="auto">
          <a:xfrm>
            <a:off x="4628131" y="5404634"/>
            <a:ext cx="6460424" cy="523220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2800" b="1">
                <a:cs typeface="Arial" pitchFamily="34" charset="0"/>
              </a:rPr>
              <a:t>QUIZ</a:t>
            </a:r>
            <a:endParaRPr lang="en-US" altLang="ko-KR" sz="28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1927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1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1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1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44" grpId="0" animBg="1"/>
      <p:bldP spid="54" grpId="0"/>
      <p:bldP spid="60" grpId="0"/>
      <p:bldP spid="108" grpId="0" animBg="1"/>
      <p:bldP spid="109" grpId="0" animBg="1"/>
      <p:bldP spid="110" grpId="0"/>
      <p:bldP spid="112" grpId="0"/>
      <p:bldP spid="115" grpId="0" animBg="1"/>
      <p:bldP spid="116" grpId="0" animBg="1"/>
      <p:bldP spid="117" grpId="0"/>
      <p:bldP spid="119" grpId="0"/>
      <p:bldP spid="122" grpId="0" animBg="1"/>
      <p:bldP spid="123" grpId="0" animBg="1"/>
      <p:bldP spid="124" grpId="0"/>
      <p:bldP spid="126" grpId="0"/>
      <p:bldP spid="129" grpId="0" animBg="1"/>
      <p:bldP spid="130" grpId="0" animBg="1"/>
      <p:bldP spid="131" grpId="0"/>
      <p:bldP spid="13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bstract Factory design pattern">
            <a:extLst>
              <a:ext uri="{FF2B5EF4-FFF2-40B4-BE49-F238E27FC236}">
                <a16:creationId xmlns:a16="http://schemas.microsoft.com/office/drawing/2014/main" id="{9498D1A4-946D-4C64-8FBA-66F9CAA887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6576" y="726141"/>
            <a:ext cx="7932114" cy="4957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FF20F28-B02C-4B84-836C-C2455F04EFE3}"/>
              </a:ext>
            </a:extLst>
          </p:cNvPr>
          <p:cNvSpPr/>
          <p:nvPr/>
        </p:nvSpPr>
        <p:spPr>
          <a:xfrm>
            <a:off x="138953" y="1980708"/>
            <a:ext cx="339762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i="1">
                <a:solidFill>
                  <a:srgbClr val="0070C0"/>
                </a:solidFill>
              </a:rPr>
              <a:t>1. Abstract Products </a:t>
            </a:r>
            <a:r>
              <a:rPr lang="en-US"/>
              <a:t>declare interfaces for a set of distinct but related products which make up a product family.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FADF24D-E891-4A79-9432-5959D661337E}"/>
              </a:ext>
            </a:extLst>
          </p:cNvPr>
          <p:cNvSpPr/>
          <p:nvPr/>
        </p:nvSpPr>
        <p:spPr>
          <a:xfrm>
            <a:off x="1145830" y="5351"/>
            <a:ext cx="4518212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i="1">
                <a:solidFill>
                  <a:srgbClr val="0070C0"/>
                </a:solidFill>
              </a:rPr>
              <a:t>2. Concrete Products </a:t>
            </a:r>
            <a:r>
              <a:rPr lang="en-US"/>
              <a:t>are various implementations of abstract products, grouped by variants. Each abstract product must be implemented in all given variants.</a:t>
            </a:r>
          </a:p>
          <a:p>
            <a:br>
              <a:rPr lang="en-US"/>
            </a:b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C494410-5A7F-451B-881E-065913D6AFC6}"/>
              </a:ext>
            </a:extLst>
          </p:cNvPr>
          <p:cNvSpPr/>
          <p:nvPr/>
        </p:nvSpPr>
        <p:spPr>
          <a:xfrm>
            <a:off x="9018494" y="420850"/>
            <a:ext cx="317350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i="1">
                <a:solidFill>
                  <a:srgbClr val="0070C0"/>
                </a:solidFill>
              </a:rPr>
              <a:t>3. The Abstract Factory </a:t>
            </a:r>
            <a:r>
              <a:rPr lang="en-US"/>
              <a:t>interface declares a set of methods for creating each of the abstract products.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4E31AFB-9CCB-49F6-AD9E-ADE5318C5CBA}"/>
              </a:ext>
            </a:extLst>
          </p:cNvPr>
          <p:cNvSpPr/>
          <p:nvPr/>
        </p:nvSpPr>
        <p:spPr>
          <a:xfrm>
            <a:off x="138953" y="4435604"/>
            <a:ext cx="384585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i="1">
                <a:solidFill>
                  <a:srgbClr val="0070C0"/>
                </a:solidFill>
              </a:rPr>
              <a:t>4. Concrete Factories </a:t>
            </a:r>
            <a:r>
              <a:rPr lang="en-US"/>
              <a:t>implements the operations to create concrete product objects.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E69BCD2-5DB9-45D2-A62B-B32AC81700CF}"/>
              </a:ext>
            </a:extLst>
          </p:cNvPr>
          <p:cNvSpPr/>
          <p:nvPr/>
        </p:nvSpPr>
        <p:spPr>
          <a:xfrm>
            <a:off x="8346142" y="4760383"/>
            <a:ext cx="328108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i="1">
                <a:solidFill>
                  <a:srgbClr val="0070C0"/>
                </a:solidFill>
              </a:rPr>
              <a:t>5. Clients</a:t>
            </a:r>
            <a:r>
              <a:rPr lang="en-US"/>
              <a:t> use only interfaces declared by Abstract Factory and Abstract Product classes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BBB0EA-D632-44FA-8128-55BDB986A8BF}"/>
              </a:ext>
            </a:extLst>
          </p:cNvPr>
          <p:cNvSpPr txBox="1"/>
          <p:nvPr/>
        </p:nvSpPr>
        <p:spPr>
          <a:xfrm>
            <a:off x="138953" y="5839471"/>
            <a:ext cx="4685903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GB" altLang="ko-KR" sz="3200" b="1">
                <a:cs typeface="Arial" pitchFamily="34" charset="0"/>
              </a:rPr>
              <a:t>STRUCTURE</a:t>
            </a:r>
            <a:endParaRPr lang="ko-KR" altLang="en-US" sz="32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094088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Freeform: Shape 387">
            <a:extLst>
              <a:ext uri="{FF2B5EF4-FFF2-40B4-BE49-F238E27FC236}">
                <a16:creationId xmlns:a16="http://schemas.microsoft.com/office/drawing/2014/main" id="{CBD9DF2E-F9B5-470B-8CAF-BE51A0ED890B}"/>
              </a:ext>
            </a:extLst>
          </p:cNvPr>
          <p:cNvSpPr/>
          <p:nvPr/>
        </p:nvSpPr>
        <p:spPr>
          <a:xfrm rot="355510">
            <a:off x="89876" y="4123826"/>
            <a:ext cx="1911835" cy="1945809"/>
          </a:xfrm>
          <a:custGeom>
            <a:avLst/>
            <a:gdLst>
              <a:gd name="connsiteX0" fmla="*/ 859940 w 1882134"/>
              <a:gd name="connsiteY0" fmla="*/ 932267 h 1915580"/>
              <a:gd name="connsiteX1" fmla="*/ 747989 w 1882134"/>
              <a:gd name="connsiteY1" fmla="*/ 997319 h 1915580"/>
              <a:gd name="connsiteX2" fmla="*/ 636844 w 1882134"/>
              <a:gd name="connsiteY2" fmla="*/ 1061903 h 1915580"/>
              <a:gd name="connsiteX3" fmla="*/ 638527 w 1882134"/>
              <a:gd name="connsiteY3" fmla="*/ 1070293 h 1915580"/>
              <a:gd name="connsiteX4" fmla="*/ 565410 w 1882134"/>
              <a:gd name="connsiteY4" fmla="*/ 1179755 h 1915580"/>
              <a:gd name="connsiteX5" fmla="*/ 562511 w 1882134"/>
              <a:gd name="connsiteY5" fmla="*/ 1180336 h 1915580"/>
              <a:gd name="connsiteX6" fmla="*/ 562511 w 1882134"/>
              <a:gd name="connsiteY6" fmla="*/ 1439244 h 1915580"/>
              <a:gd name="connsiteX7" fmla="*/ 572773 w 1882134"/>
              <a:gd name="connsiteY7" fmla="*/ 1441246 h 1915580"/>
              <a:gd name="connsiteX8" fmla="*/ 644608 w 1882134"/>
              <a:gd name="connsiteY8" fmla="*/ 1550707 h 1915580"/>
              <a:gd name="connsiteX9" fmla="*/ 640375 w 1882134"/>
              <a:gd name="connsiteY9" fmla="*/ 1571429 h 1915580"/>
              <a:gd name="connsiteX10" fmla="*/ 865510 w 1882134"/>
              <a:gd name="connsiteY10" fmla="*/ 1701672 h 1915580"/>
              <a:gd name="connsiteX11" fmla="*/ 886716 w 1882134"/>
              <a:gd name="connsiteY11" fmla="*/ 1687534 h 1915580"/>
              <a:gd name="connsiteX12" fmla="*/ 933465 w 1882134"/>
              <a:gd name="connsiteY12" fmla="*/ 1678413 h 1915580"/>
              <a:gd name="connsiteX13" fmla="*/ 980215 w 1882134"/>
              <a:gd name="connsiteY13" fmla="*/ 1687962 h 1915580"/>
              <a:gd name="connsiteX14" fmla="*/ 997982 w 1882134"/>
              <a:gd name="connsiteY14" fmla="*/ 1700143 h 1915580"/>
              <a:gd name="connsiteX15" fmla="*/ 1212258 w 1882134"/>
              <a:gd name="connsiteY15" fmla="*/ 1576182 h 1915580"/>
              <a:gd name="connsiteX16" fmla="*/ 1210160 w 1882134"/>
              <a:gd name="connsiteY16" fmla="*/ 1565911 h 1915580"/>
              <a:gd name="connsiteX17" fmla="*/ 1283277 w 1882134"/>
              <a:gd name="connsiteY17" fmla="*/ 1456450 h 1915580"/>
              <a:gd name="connsiteX18" fmla="*/ 1298338 w 1882134"/>
              <a:gd name="connsiteY18" fmla="*/ 1453428 h 1915580"/>
              <a:gd name="connsiteX19" fmla="*/ 1298338 w 1882134"/>
              <a:gd name="connsiteY19" fmla="*/ 1189696 h 1915580"/>
              <a:gd name="connsiteX20" fmla="*/ 1292399 w 1882134"/>
              <a:gd name="connsiteY20" fmla="*/ 1188448 h 1915580"/>
              <a:gd name="connsiteX21" fmla="*/ 1219282 w 1882134"/>
              <a:gd name="connsiteY21" fmla="*/ 1079414 h 1915580"/>
              <a:gd name="connsiteX22" fmla="*/ 1223749 w 1882134"/>
              <a:gd name="connsiteY22" fmla="*/ 1057548 h 1915580"/>
              <a:gd name="connsiteX23" fmla="*/ 997965 w 1882134"/>
              <a:gd name="connsiteY23" fmla="*/ 926929 h 1915580"/>
              <a:gd name="connsiteX24" fmla="*/ 994296 w 1882134"/>
              <a:gd name="connsiteY24" fmla="*/ 929366 h 1915580"/>
              <a:gd name="connsiteX25" fmla="*/ 988000 w 1882134"/>
              <a:gd name="connsiteY25" fmla="*/ 935188 h 1915580"/>
              <a:gd name="connsiteX26" fmla="*/ 978749 w 1882134"/>
              <a:gd name="connsiteY26" fmla="*/ 939691 h 1915580"/>
              <a:gd name="connsiteX27" fmla="*/ 969810 w 1882134"/>
              <a:gd name="connsiteY27" fmla="*/ 945628 h 1915580"/>
              <a:gd name="connsiteX28" fmla="*/ 964268 w 1882134"/>
              <a:gd name="connsiteY28" fmla="*/ 946740 h 1915580"/>
              <a:gd name="connsiteX29" fmla="*/ 958437 w 1882134"/>
              <a:gd name="connsiteY29" fmla="*/ 949579 h 1915580"/>
              <a:gd name="connsiteX30" fmla="*/ 924343 w 1882134"/>
              <a:gd name="connsiteY30" fmla="*/ 954750 h 1915580"/>
              <a:gd name="connsiteX31" fmla="*/ 924343 w 1882134"/>
              <a:gd name="connsiteY31" fmla="*/ 954750 h 1915580"/>
              <a:gd name="connsiteX32" fmla="*/ 923835 w 1882134"/>
              <a:gd name="connsiteY32" fmla="*/ 954643 h 1915580"/>
              <a:gd name="connsiteX33" fmla="*/ 881110 w 1882134"/>
              <a:gd name="connsiteY33" fmla="*/ 945723 h 1915580"/>
              <a:gd name="connsiteX34" fmla="*/ 880997 w 1882134"/>
              <a:gd name="connsiteY34" fmla="*/ 945646 h 1915580"/>
              <a:gd name="connsiteX35" fmla="*/ 878876 w 1882134"/>
              <a:gd name="connsiteY35" fmla="*/ 945200 h 1915580"/>
              <a:gd name="connsiteX36" fmla="*/ 1285908 w 1882134"/>
              <a:gd name="connsiteY36" fmla="*/ 209454 h 1915580"/>
              <a:gd name="connsiteX37" fmla="*/ 1039711 w 1882134"/>
              <a:gd name="connsiteY37" fmla="*/ 351883 h 1915580"/>
              <a:gd name="connsiteX38" fmla="*/ 1042927 w 1882134"/>
              <a:gd name="connsiteY38" fmla="*/ 367913 h 1915580"/>
              <a:gd name="connsiteX39" fmla="*/ 1007580 w 1882134"/>
              <a:gd name="connsiteY39" fmla="*/ 452291 h 1915580"/>
              <a:gd name="connsiteX40" fmla="*/ 972994 w 1882134"/>
              <a:gd name="connsiteY40" fmla="*/ 475261 h 1915580"/>
              <a:gd name="connsiteX41" fmla="*/ 972994 w 1882134"/>
              <a:gd name="connsiteY41" fmla="*/ 608121 h 1915580"/>
              <a:gd name="connsiteX42" fmla="*/ 972994 w 1882134"/>
              <a:gd name="connsiteY42" fmla="*/ 728436 h 1915580"/>
              <a:gd name="connsiteX43" fmla="*/ 1008720 w 1882134"/>
              <a:gd name="connsiteY43" fmla="*/ 752929 h 1915580"/>
              <a:gd name="connsiteX44" fmla="*/ 1042927 w 1882134"/>
              <a:gd name="connsiteY44" fmla="*/ 836166 h 1915580"/>
              <a:gd name="connsiteX45" fmla="*/ 1038547 w 1882134"/>
              <a:gd name="connsiteY45" fmla="*/ 857606 h 1915580"/>
              <a:gd name="connsiteX46" fmla="*/ 1264627 w 1882134"/>
              <a:gd name="connsiteY46" fmla="*/ 988396 h 1915580"/>
              <a:gd name="connsiteX47" fmla="*/ 1292399 w 1882134"/>
              <a:gd name="connsiteY47" fmla="*/ 969952 h 1915580"/>
              <a:gd name="connsiteX48" fmla="*/ 1337865 w 1882134"/>
              <a:gd name="connsiteY48" fmla="*/ 960830 h 1915580"/>
              <a:gd name="connsiteX49" fmla="*/ 1384615 w 1882134"/>
              <a:gd name="connsiteY49" fmla="*/ 970380 h 1915580"/>
              <a:gd name="connsiteX50" fmla="*/ 1410990 w 1882134"/>
              <a:gd name="connsiteY50" fmla="*/ 988463 h 1915580"/>
              <a:gd name="connsiteX51" fmla="*/ 1650068 w 1882134"/>
              <a:gd name="connsiteY51" fmla="*/ 850153 h 1915580"/>
              <a:gd name="connsiteX52" fmla="*/ 1644966 w 1882134"/>
              <a:gd name="connsiteY52" fmla="*/ 824004 h 1915580"/>
              <a:gd name="connsiteX53" fmla="*/ 1680313 w 1882134"/>
              <a:gd name="connsiteY53" fmla="*/ 739627 h 1915580"/>
              <a:gd name="connsiteX54" fmla="*/ 1705780 w 1882134"/>
              <a:gd name="connsiteY54" fmla="*/ 722714 h 1915580"/>
              <a:gd name="connsiteX55" fmla="*/ 1705779 w 1882134"/>
              <a:gd name="connsiteY55" fmla="*/ 484271 h 1915580"/>
              <a:gd name="connsiteX56" fmla="*/ 1701598 w 1882134"/>
              <a:gd name="connsiteY56" fmla="*/ 483455 h 1915580"/>
              <a:gd name="connsiteX57" fmla="*/ 1629764 w 1882134"/>
              <a:gd name="connsiteY57" fmla="*/ 373993 h 1915580"/>
              <a:gd name="connsiteX58" fmla="*/ 1634464 w 1882134"/>
              <a:gd name="connsiteY58" fmla="*/ 350982 h 1915580"/>
              <a:gd name="connsiteX59" fmla="*/ 1412691 w 1882134"/>
              <a:gd name="connsiteY59" fmla="*/ 222683 h 1915580"/>
              <a:gd name="connsiteX60" fmla="*/ 1404617 w 1882134"/>
              <a:gd name="connsiteY60" fmla="*/ 228046 h 1915580"/>
              <a:gd name="connsiteX61" fmla="*/ 1359150 w 1882134"/>
              <a:gd name="connsiteY61" fmla="*/ 237167 h 1915580"/>
              <a:gd name="connsiteX62" fmla="*/ 1312401 w 1882134"/>
              <a:gd name="connsiteY62" fmla="*/ 227618 h 1915580"/>
              <a:gd name="connsiteX63" fmla="*/ 441920 w 1882134"/>
              <a:gd name="connsiteY63" fmla="*/ 226293 h 1915580"/>
              <a:gd name="connsiteX64" fmla="*/ 231909 w 1882134"/>
              <a:gd name="connsiteY64" fmla="*/ 347787 h 1915580"/>
              <a:gd name="connsiteX65" fmla="*/ 237167 w 1882134"/>
              <a:gd name="connsiteY65" fmla="*/ 373994 h 1915580"/>
              <a:gd name="connsiteX66" fmla="*/ 164050 w 1882134"/>
              <a:gd name="connsiteY66" fmla="*/ 483456 h 1915580"/>
              <a:gd name="connsiteX67" fmla="*/ 155071 w 1882134"/>
              <a:gd name="connsiteY67" fmla="*/ 485258 h 1915580"/>
              <a:gd name="connsiteX68" fmla="*/ 155071 w 1882134"/>
              <a:gd name="connsiteY68" fmla="*/ 740239 h 1915580"/>
              <a:gd name="connsiteX69" fmla="*/ 165333 w 1882134"/>
              <a:gd name="connsiteY69" fmla="*/ 742335 h 1915580"/>
              <a:gd name="connsiteX70" fmla="*/ 237167 w 1882134"/>
              <a:gd name="connsiteY70" fmla="*/ 851369 h 1915580"/>
              <a:gd name="connsiteX71" fmla="*/ 234601 w 1882134"/>
              <a:gd name="connsiteY71" fmla="*/ 863932 h 1915580"/>
              <a:gd name="connsiteX72" fmla="*/ 440781 w 1882134"/>
              <a:gd name="connsiteY72" fmla="*/ 983210 h 1915580"/>
              <a:gd name="connsiteX73" fmla="*/ 474477 w 1882134"/>
              <a:gd name="connsiteY73" fmla="*/ 960831 h 1915580"/>
              <a:gd name="connsiteX74" fmla="*/ 519943 w 1882134"/>
              <a:gd name="connsiteY74" fmla="*/ 951709 h 1915580"/>
              <a:gd name="connsiteX75" fmla="*/ 566693 w 1882134"/>
              <a:gd name="connsiteY75" fmla="*/ 961258 h 1915580"/>
              <a:gd name="connsiteX76" fmla="*/ 601190 w 1882134"/>
              <a:gd name="connsiteY76" fmla="*/ 984910 h 1915580"/>
              <a:gd name="connsiteX77" fmla="*/ 705420 w 1882134"/>
              <a:gd name="connsiteY77" fmla="*/ 924344 h 1915580"/>
              <a:gd name="connsiteX78" fmla="*/ 785942 w 1882134"/>
              <a:gd name="connsiteY78" fmla="*/ 878642 h 1915580"/>
              <a:gd name="connsiteX79" fmla="*/ 811567 w 1882134"/>
              <a:gd name="connsiteY79" fmla="*/ 863817 h 1915580"/>
              <a:gd name="connsiteX80" fmla="*/ 805759 w 1882134"/>
              <a:gd name="connsiteY80" fmla="*/ 836166 h 1915580"/>
              <a:gd name="connsiteX81" fmla="*/ 878876 w 1882134"/>
              <a:gd name="connsiteY81" fmla="*/ 726704 h 1915580"/>
              <a:gd name="connsiteX82" fmla="*/ 887857 w 1882134"/>
              <a:gd name="connsiteY82" fmla="*/ 724902 h 1915580"/>
              <a:gd name="connsiteX83" fmla="*/ 887857 w 1882134"/>
              <a:gd name="connsiteY83" fmla="*/ 602041 h 1915580"/>
              <a:gd name="connsiteX84" fmla="*/ 887857 w 1882134"/>
              <a:gd name="connsiteY84" fmla="*/ 479177 h 1915580"/>
              <a:gd name="connsiteX85" fmla="*/ 878877 w 1882134"/>
              <a:gd name="connsiteY85" fmla="*/ 477375 h 1915580"/>
              <a:gd name="connsiteX86" fmla="*/ 805760 w 1882134"/>
              <a:gd name="connsiteY86" fmla="*/ 367913 h 1915580"/>
              <a:gd name="connsiteX87" fmla="*/ 810313 w 1882134"/>
              <a:gd name="connsiteY87" fmla="*/ 345620 h 1915580"/>
              <a:gd name="connsiteX88" fmla="*/ 607514 w 1882134"/>
              <a:gd name="connsiteY88" fmla="*/ 228297 h 1915580"/>
              <a:gd name="connsiteX89" fmla="*/ 572440 w 1882134"/>
              <a:gd name="connsiteY89" fmla="*/ 252065 h 1915580"/>
              <a:gd name="connsiteX90" fmla="*/ 526305 w 1882134"/>
              <a:gd name="connsiteY90" fmla="*/ 261493 h 1915580"/>
              <a:gd name="connsiteX91" fmla="*/ 442371 w 1882134"/>
              <a:gd name="connsiteY91" fmla="*/ 226958 h 1915580"/>
              <a:gd name="connsiteX92" fmla="*/ 525745 w 1882134"/>
              <a:gd name="connsiteY92" fmla="*/ 24326 h 1915580"/>
              <a:gd name="connsiteX93" fmla="*/ 644609 w 1882134"/>
              <a:gd name="connsiteY93" fmla="*/ 142629 h 1915580"/>
              <a:gd name="connsiteX94" fmla="*/ 641709 w 1882134"/>
              <a:gd name="connsiteY94" fmla="*/ 157167 h 1915580"/>
              <a:gd name="connsiteX95" fmla="*/ 747989 w 1882134"/>
              <a:gd name="connsiteY95" fmla="*/ 218924 h 1915580"/>
              <a:gd name="connsiteX96" fmla="*/ 849541 w 1882134"/>
              <a:gd name="connsiteY96" fmla="*/ 277934 h 1915580"/>
              <a:gd name="connsiteX97" fmla="*/ 878877 w 1882134"/>
              <a:gd name="connsiteY97" fmla="*/ 258452 h 1915580"/>
              <a:gd name="connsiteX98" fmla="*/ 924343 w 1882134"/>
              <a:gd name="connsiteY98" fmla="*/ 249330 h 1915580"/>
              <a:gd name="connsiteX99" fmla="*/ 971093 w 1882134"/>
              <a:gd name="connsiteY99" fmla="*/ 258879 h 1915580"/>
              <a:gd name="connsiteX100" fmla="*/ 999784 w 1882134"/>
              <a:gd name="connsiteY100" fmla="*/ 278550 h 1915580"/>
              <a:gd name="connsiteX101" fmla="*/ 1112862 w 1882134"/>
              <a:gd name="connsiteY101" fmla="*/ 212843 h 1915580"/>
              <a:gd name="connsiteX102" fmla="*/ 1244810 w 1882134"/>
              <a:gd name="connsiteY102" fmla="*/ 139736 h 1915580"/>
              <a:gd name="connsiteX103" fmla="*/ 1240567 w 1882134"/>
              <a:gd name="connsiteY103" fmla="*/ 118583 h 1915580"/>
              <a:gd name="connsiteX104" fmla="*/ 1359150 w 1882134"/>
              <a:gd name="connsiteY104" fmla="*/ 0 h 1915580"/>
              <a:gd name="connsiteX105" fmla="*/ 1477734 w 1882134"/>
              <a:gd name="connsiteY105" fmla="*/ 118583 h 1915580"/>
              <a:gd name="connsiteX106" fmla="*/ 1468446 w 1882134"/>
              <a:gd name="connsiteY106" fmla="*/ 164056 h 1915580"/>
              <a:gd name="connsiteX107" fmla="*/ 1562871 w 1882134"/>
              <a:gd name="connsiteY107" fmla="*/ 218924 h 1915580"/>
              <a:gd name="connsiteX108" fmla="*/ 1674171 w 1882134"/>
              <a:gd name="connsiteY108" fmla="*/ 283599 h 1915580"/>
              <a:gd name="connsiteX109" fmla="*/ 1702880 w 1882134"/>
              <a:gd name="connsiteY109" fmla="*/ 264532 h 1915580"/>
              <a:gd name="connsiteX110" fmla="*/ 1748347 w 1882134"/>
              <a:gd name="connsiteY110" fmla="*/ 255410 h 1915580"/>
              <a:gd name="connsiteX111" fmla="*/ 1866931 w 1882134"/>
              <a:gd name="connsiteY111" fmla="*/ 373993 h 1915580"/>
              <a:gd name="connsiteX112" fmla="*/ 1793814 w 1882134"/>
              <a:gd name="connsiteY112" fmla="*/ 483456 h 1915580"/>
              <a:gd name="connsiteX113" fmla="*/ 1787876 w 1882134"/>
              <a:gd name="connsiteY113" fmla="*/ 484647 h 1915580"/>
              <a:gd name="connsiteX114" fmla="*/ 1787876 w 1882134"/>
              <a:gd name="connsiteY114" fmla="*/ 608121 h 1915580"/>
              <a:gd name="connsiteX115" fmla="*/ 1787876 w 1882134"/>
              <a:gd name="connsiteY115" fmla="*/ 710390 h 1915580"/>
              <a:gd name="connsiteX116" fmla="*/ 1810299 w 1882134"/>
              <a:gd name="connsiteY116" fmla="*/ 714970 h 1915580"/>
              <a:gd name="connsiteX117" fmla="*/ 1882134 w 1882134"/>
              <a:gd name="connsiteY117" fmla="*/ 824004 h 1915580"/>
              <a:gd name="connsiteX118" fmla="*/ 1763550 w 1882134"/>
              <a:gd name="connsiteY118" fmla="*/ 942588 h 1915580"/>
              <a:gd name="connsiteX119" fmla="*/ 1716800 w 1882134"/>
              <a:gd name="connsiteY119" fmla="*/ 933466 h 1915580"/>
              <a:gd name="connsiteX120" fmla="*/ 1696290 w 1882134"/>
              <a:gd name="connsiteY120" fmla="*/ 919792 h 1915580"/>
              <a:gd name="connsiteX121" fmla="*/ 1562871 w 1882134"/>
              <a:gd name="connsiteY121" fmla="*/ 997319 h 1915580"/>
              <a:gd name="connsiteX122" fmla="*/ 1452273 w 1882134"/>
              <a:gd name="connsiteY122" fmla="*/ 1058596 h 1915580"/>
              <a:gd name="connsiteX123" fmla="*/ 1456449 w 1882134"/>
              <a:gd name="connsiteY123" fmla="*/ 1079414 h 1915580"/>
              <a:gd name="connsiteX124" fmla="*/ 1383332 w 1882134"/>
              <a:gd name="connsiteY124" fmla="*/ 1188876 h 1915580"/>
              <a:gd name="connsiteX125" fmla="*/ 1380434 w 1882134"/>
              <a:gd name="connsiteY125" fmla="*/ 1189457 h 1915580"/>
              <a:gd name="connsiteX126" fmla="*/ 1380434 w 1882134"/>
              <a:gd name="connsiteY126" fmla="*/ 1316581 h 1915580"/>
              <a:gd name="connsiteX127" fmla="*/ 1380434 w 1882134"/>
              <a:gd name="connsiteY127" fmla="*/ 1459744 h 1915580"/>
              <a:gd name="connsiteX128" fmla="*/ 1413121 w 1882134"/>
              <a:gd name="connsiteY128" fmla="*/ 1481535 h 1915580"/>
              <a:gd name="connsiteX129" fmla="*/ 1447328 w 1882134"/>
              <a:gd name="connsiteY129" fmla="*/ 1565911 h 1915580"/>
              <a:gd name="connsiteX130" fmla="*/ 1328743 w 1882134"/>
              <a:gd name="connsiteY130" fmla="*/ 1684495 h 1915580"/>
              <a:gd name="connsiteX131" fmla="*/ 1283277 w 1882134"/>
              <a:gd name="connsiteY131" fmla="*/ 1675374 h 1915580"/>
              <a:gd name="connsiteX132" fmla="*/ 1245755 w 1882134"/>
              <a:gd name="connsiteY132" fmla="*/ 1650453 h 1915580"/>
              <a:gd name="connsiteX133" fmla="*/ 1152389 w 1882134"/>
              <a:gd name="connsiteY133" fmla="*/ 1702738 h 1915580"/>
              <a:gd name="connsiteX134" fmla="*/ 1045590 w 1882134"/>
              <a:gd name="connsiteY134" fmla="*/ 1764797 h 1915580"/>
              <a:gd name="connsiteX135" fmla="*/ 1052050 w 1882134"/>
              <a:gd name="connsiteY135" fmla="*/ 1796996 h 1915580"/>
              <a:gd name="connsiteX136" fmla="*/ 933465 w 1882134"/>
              <a:gd name="connsiteY136" fmla="*/ 1915580 h 1915580"/>
              <a:gd name="connsiteX137" fmla="*/ 814882 w 1882134"/>
              <a:gd name="connsiteY137" fmla="*/ 1796996 h 1915580"/>
              <a:gd name="connsiteX138" fmla="*/ 820094 w 1882134"/>
              <a:gd name="connsiteY138" fmla="*/ 1770286 h 1915580"/>
              <a:gd name="connsiteX139" fmla="*/ 705420 w 1882134"/>
              <a:gd name="connsiteY139" fmla="*/ 1702738 h 1915580"/>
              <a:gd name="connsiteX140" fmla="*/ 599803 w 1882134"/>
              <a:gd name="connsiteY140" fmla="*/ 1641366 h 1915580"/>
              <a:gd name="connsiteX141" fmla="*/ 571490 w 1882134"/>
              <a:gd name="connsiteY141" fmla="*/ 1660170 h 1915580"/>
              <a:gd name="connsiteX142" fmla="*/ 526023 w 1882134"/>
              <a:gd name="connsiteY142" fmla="*/ 1669292 h 1915580"/>
              <a:gd name="connsiteX143" fmla="*/ 407440 w 1882134"/>
              <a:gd name="connsiteY143" fmla="*/ 1550707 h 1915580"/>
              <a:gd name="connsiteX144" fmla="*/ 442787 w 1882134"/>
              <a:gd name="connsiteY144" fmla="*/ 1466331 h 1915580"/>
              <a:gd name="connsiteX145" fmla="*/ 480415 w 1882134"/>
              <a:gd name="connsiteY145" fmla="*/ 1441340 h 1915580"/>
              <a:gd name="connsiteX146" fmla="*/ 480415 w 1882134"/>
              <a:gd name="connsiteY146" fmla="*/ 1313541 h 1915580"/>
              <a:gd name="connsiteX147" fmla="*/ 480415 w 1882134"/>
              <a:gd name="connsiteY147" fmla="*/ 1180946 h 1915580"/>
              <a:gd name="connsiteX148" fmla="*/ 474477 w 1882134"/>
              <a:gd name="connsiteY148" fmla="*/ 1179755 h 1915580"/>
              <a:gd name="connsiteX149" fmla="*/ 401359 w 1882134"/>
              <a:gd name="connsiteY149" fmla="*/ 1070292 h 1915580"/>
              <a:gd name="connsiteX150" fmla="*/ 403715 w 1882134"/>
              <a:gd name="connsiteY150" fmla="*/ 1058760 h 1915580"/>
              <a:gd name="connsiteX151" fmla="*/ 297980 w 1882134"/>
              <a:gd name="connsiteY151" fmla="*/ 997319 h 1915580"/>
              <a:gd name="connsiteX152" fmla="*/ 197246 w 1882134"/>
              <a:gd name="connsiteY152" fmla="*/ 938785 h 1915580"/>
              <a:gd name="connsiteX153" fmla="*/ 164050 w 1882134"/>
              <a:gd name="connsiteY153" fmla="*/ 960831 h 1915580"/>
              <a:gd name="connsiteX154" fmla="*/ 118583 w 1882134"/>
              <a:gd name="connsiteY154" fmla="*/ 969953 h 1915580"/>
              <a:gd name="connsiteX155" fmla="*/ 0 w 1882134"/>
              <a:gd name="connsiteY155" fmla="*/ 851369 h 1915580"/>
              <a:gd name="connsiteX156" fmla="*/ 71834 w 1882134"/>
              <a:gd name="connsiteY156" fmla="*/ 741907 h 1915580"/>
              <a:gd name="connsiteX157" fmla="*/ 72975 w 1882134"/>
              <a:gd name="connsiteY157" fmla="*/ 741685 h 1915580"/>
              <a:gd name="connsiteX158" fmla="*/ 72975 w 1882134"/>
              <a:gd name="connsiteY158" fmla="*/ 608121 h 1915580"/>
              <a:gd name="connsiteX159" fmla="*/ 72975 w 1882134"/>
              <a:gd name="connsiteY159" fmla="*/ 483679 h 1915580"/>
              <a:gd name="connsiteX160" fmla="*/ 71834 w 1882134"/>
              <a:gd name="connsiteY160" fmla="*/ 483456 h 1915580"/>
              <a:gd name="connsiteX161" fmla="*/ 0 w 1882134"/>
              <a:gd name="connsiteY161" fmla="*/ 373994 h 1915580"/>
              <a:gd name="connsiteX162" fmla="*/ 118583 w 1882134"/>
              <a:gd name="connsiteY162" fmla="*/ 255410 h 1915580"/>
              <a:gd name="connsiteX163" fmla="*/ 165333 w 1882134"/>
              <a:gd name="connsiteY163" fmla="*/ 264960 h 1915580"/>
              <a:gd name="connsiteX164" fmla="*/ 189840 w 1882134"/>
              <a:gd name="connsiteY164" fmla="*/ 281762 h 1915580"/>
              <a:gd name="connsiteX165" fmla="*/ 297980 w 1882134"/>
              <a:gd name="connsiteY165" fmla="*/ 218924 h 1915580"/>
              <a:gd name="connsiteX166" fmla="*/ 409656 w 1882134"/>
              <a:gd name="connsiteY166" fmla="*/ 154031 h 1915580"/>
              <a:gd name="connsiteX167" fmla="*/ 407441 w 1882134"/>
              <a:gd name="connsiteY167" fmla="*/ 143189 h 1915580"/>
              <a:gd name="connsiteX168" fmla="*/ 525745 w 1882134"/>
              <a:gd name="connsiteY168" fmla="*/ 24326 h 1915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</a:cxnLst>
            <a:rect l="l" t="t" r="r" b="b"/>
            <a:pathLst>
              <a:path w="1882134" h="1915580">
                <a:moveTo>
                  <a:pt x="859940" y="932267"/>
                </a:moveTo>
                <a:lnTo>
                  <a:pt x="747989" y="997319"/>
                </a:lnTo>
                <a:lnTo>
                  <a:pt x="636844" y="1061903"/>
                </a:lnTo>
                <a:lnTo>
                  <a:pt x="638527" y="1070293"/>
                </a:lnTo>
                <a:cubicBezTo>
                  <a:pt x="638527" y="1120463"/>
                  <a:pt x="607741" y="1162081"/>
                  <a:pt x="565410" y="1179755"/>
                </a:cubicBezTo>
                <a:lnTo>
                  <a:pt x="562511" y="1180336"/>
                </a:lnTo>
                <a:lnTo>
                  <a:pt x="562511" y="1439244"/>
                </a:lnTo>
                <a:lnTo>
                  <a:pt x="572773" y="1441246"/>
                </a:lnTo>
                <a:cubicBezTo>
                  <a:pt x="615532" y="1458919"/>
                  <a:pt x="644608" y="1500537"/>
                  <a:pt x="644608" y="1550707"/>
                </a:cubicBezTo>
                <a:lnTo>
                  <a:pt x="640375" y="1571429"/>
                </a:lnTo>
                <a:lnTo>
                  <a:pt x="865510" y="1701672"/>
                </a:lnTo>
                <a:lnTo>
                  <a:pt x="886716" y="1687534"/>
                </a:lnTo>
                <a:cubicBezTo>
                  <a:pt x="900969" y="1681643"/>
                  <a:pt x="916742" y="1678413"/>
                  <a:pt x="933465" y="1678413"/>
                </a:cubicBezTo>
                <a:cubicBezTo>
                  <a:pt x="950189" y="1678413"/>
                  <a:pt x="965962" y="1681833"/>
                  <a:pt x="980215" y="1687962"/>
                </a:cubicBezTo>
                <a:lnTo>
                  <a:pt x="997982" y="1700143"/>
                </a:lnTo>
                <a:lnTo>
                  <a:pt x="1212258" y="1576182"/>
                </a:lnTo>
                <a:lnTo>
                  <a:pt x="1210160" y="1565911"/>
                </a:lnTo>
                <a:cubicBezTo>
                  <a:pt x="1210160" y="1515742"/>
                  <a:pt x="1240946" y="1474123"/>
                  <a:pt x="1283277" y="1456450"/>
                </a:cubicBezTo>
                <a:lnTo>
                  <a:pt x="1298338" y="1453428"/>
                </a:lnTo>
                <a:lnTo>
                  <a:pt x="1298338" y="1189696"/>
                </a:lnTo>
                <a:lnTo>
                  <a:pt x="1292399" y="1188448"/>
                </a:lnTo>
                <a:cubicBezTo>
                  <a:pt x="1250068" y="1170062"/>
                  <a:pt x="1219282" y="1127303"/>
                  <a:pt x="1219282" y="1079414"/>
                </a:cubicBezTo>
                <a:lnTo>
                  <a:pt x="1223749" y="1057548"/>
                </a:lnTo>
                <a:lnTo>
                  <a:pt x="997965" y="926929"/>
                </a:lnTo>
                <a:lnTo>
                  <a:pt x="994296" y="929366"/>
                </a:lnTo>
                <a:lnTo>
                  <a:pt x="988000" y="935188"/>
                </a:lnTo>
                <a:lnTo>
                  <a:pt x="978749" y="939691"/>
                </a:lnTo>
                <a:lnTo>
                  <a:pt x="969810" y="945628"/>
                </a:lnTo>
                <a:lnTo>
                  <a:pt x="964268" y="946740"/>
                </a:lnTo>
                <a:lnTo>
                  <a:pt x="958437" y="949579"/>
                </a:lnTo>
                <a:cubicBezTo>
                  <a:pt x="947754" y="952933"/>
                  <a:pt x="936316" y="954750"/>
                  <a:pt x="924343" y="954750"/>
                </a:cubicBezTo>
                <a:lnTo>
                  <a:pt x="924343" y="954750"/>
                </a:lnTo>
                <a:lnTo>
                  <a:pt x="923835" y="954643"/>
                </a:lnTo>
                <a:lnTo>
                  <a:pt x="881110" y="945723"/>
                </a:lnTo>
                <a:lnTo>
                  <a:pt x="880997" y="945646"/>
                </a:lnTo>
                <a:lnTo>
                  <a:pt x="878876" y="945200"/>
                </a:lnTo>
                <a:close/>
                <a:moveTo>
                  <a:pt x="1285908" y="209454"/>
                </a:moveTo>
                <a:lnTo>
                  <a:pt x="1039711" y="351883"/>
                </a:lnTo>
                <a:lnTo>
                  <a:pt x="1042927" y="367913"/>
                </a:lnTo>
                <a:cubicBezTo>
                  <a:pt x="1042927" y="401360"/>
                  <a:pt x="1029244" y="431006"/>
                  <a:pt x="1007580" y="452291"/>
                </a:cubicBezTo>
                <a:lnTo>
                  <a:pt x="972994" y="475261"/>
                </a:lnTo>
                <a:lnTo>
                  <a:pt x="972994" y="608121"/>
                </a:lnTo>
                <a:lnTo>
                  <a:pt x="972994" y="728436"/>
                </a:lnTo>
                <a:lnTo>
                  <a:pt x="1008720" y="752929"/>
                </a:lnTo>
                <a:cubicBezTo>
                  <a:pt x="1030004" y="774594"/>
                  <a:pt x="1042927" y="804239"/>
                  <a:pt x="1042927" y="836166"/>
                </a:cubicBezTo>
                <a:lnTo>
                  <a:pt x="1038547" y="857606"/>
                </a:lnTo>
                <a:lnTo>
                  <a:pt x="1264627" y="988396"/>
                </a:lnTo>
                <a:lnTo>
                  <a:pt x="1292399" y="969952"/>
                </a:lnTo>
                <a:cubicBezTo>
                  <a:pt x="1306509" y="964061"/>
                  <a:pt x="1321902" y="960830"/>
                  <a:pt x="1337865" y="960830"/>
                </a:cubicBezTo>
                <a:cubicBezTo>
                  <a:pt x="1354588" y="960830"/>
                  <a:pt x="1370362" y="964251"/>
                  <a:pt x="1384615" y="970380"/>
                </a:cubicBezTo>
                <a:lnTo>
                  <a:pt x="1410990" y="988463"/>
                </a:lnTo>
                <a:lnTo>
                  <a:pt x="1650068" y="850153"/>
                </a:lnTo>
                <a:lnTo>
                  <a:pt x="1644966" y="824004"/>
                </a:lnTo>
                <a:cubicBezTo>
                  <a:pt x="1644966" y="790557"/>
                  <a:pt x="1658649" y="760911"/>
                  <a:pt x="1680313" y="739627"/>
                </a:cubicBezTo>
                <a:lnTo>
                  <a:pt x="1705780" y="722714"/>
                </a:lnTo>
                <a:lnTo>
                  <a:pt x="1705779" y="484271"/>
                </a:lnTo>
                <a:lnTo>
                  <a:pt x="1701598" y="483455"/>
                </a:lnTo>
                <a:cubicBezTo>
                  <a:pt x="1658839" y="465782"/>
                  <a:pt x="1629764" y="424164"/>
                  <a:pt x="1629764" y="373993"/>
                </a:cubicBezTo>
                <a:lnTo>
                  <a:pt x="1634464" y="350982"/>
                </a:lnTo>
                <a:lnTo>
                  <a:pt x="1412691" y="222683"/>
                </a:lnTo>
                <a:lnTo>
                  <a:pt x="1404617" y="228046"/>
                </a:lnTo>
                <a:cubicBezTo>
                  <a:pt x="1390507" y="233937"/>
                  <a:pt x="1375113" y="237167"/>
                  <a:pt x="1359150" y="237167"/>
                </a:cubicBezTo>
                <a:cubicBezTo>
                  <a:pt x="1342427" y="237167"/>
                  <a:pt x="1326653" y="233747"/>
                  <a:pt x="1312401" y="227618"/>
                </a:cubicBezTo>
                <a:close/>
                <a:moveTo>
                  <a:pt x="441920" y="226293"/>
                </a:moveTo>
                <a:lnTo>
                  <a:pt x="231909" y="347787"/>
                </a:lnTo>
                <a:lnTo>
                  <a:pt x="237167" y="373994"/>
                </a:lnTo>
                <a:cubicBezTo>
                  <a:pt x="237167" y="424164"/>
                  <a:pt x="206381" y="465783"/>
                  <a:pt x="164050" y="483456"/>
                </a:cubicBezTo>
                <a:lnTo>
                  <a:pt x="155071" y="485258"/>
                </a:lnTo>
                <a:lnTo>
                  <a:pt x="155071" y="740239"/>
                </a:lnTo>
                <a:lnTo>
                  <a:pt x="165333" y="742335"/>
                </a:lnTo>
                <a:cubicBezTo>
                  <a:pt x="208092" y="760721"/>
                  <a:pt x="237168" y="803479"/>
                  <a:pt x="237167" y="851369"/>
                </a:cubicBezTo>
                <a:lnTo>
                  <a:pt x="234601" y="863932"/>
                </a:lnTo>
                <a:lnTo>
                  <a:pt x="440781" y="983210"/>
                </a:lnTo>
                <a:lnTo>
                  <a:pt x="474477" y="960831"/>
                </a:lnTo>
                <a:cubicBezTo>
                  <a:pt x="488587" y="954940"/>
                  <a:pt x="503980" y="951709"/>
                  <a:pt x="519943" y="951709"/>
                </a:cubicBezTo>
                <a:cubicBezTo>
                  <a:pt x="536667" y="951709"/>
                  <a:pt x="552440" y="955130"/>
                  <a:pt x="566693" y="961258"/>
                </a:cubicBezTo>
                <a:lnTo>
                  <a:pt x="601190" y="984910"/>
                </a:lnTo>
                <a:lnTo>
                  <a:pt x="705420" y="924344"/>
                </a:lnTo>
                <a:lnTo>
                  <a:pt x="785942" y="878642"/>
                </a:lnTo>
                <a:lnTo>
                  <a:pt x="811567" y="863817"/>
                </a:lnTo>
                <a:lnTo>
                  <a:pt x="805759" y="836166"/>
                </a:lnTo>
                <a:cubicBezTo>
                  <a:pt x="805759" y="785996"/>
                  <a:pt x="836545" y="744378"/>
                  <a:pt x="878876" y="726704"/>
                </a:cubicBezTo>
                <a:lnTo>
                  <a:pt x="887857" y="724902"/>
                </a:lnTo>
                <a:lnTo>
                  <a:pt x="887857" y="602041"/>
                </a:lnTo>
                <a:lnTo>
                  <a:pt x="887857" y="479177"/>
                </a:lnTo>
                <a:lnTo>
                  <a:pt x="878877" y="477375"/>
                </a:lnTo>
                <a:cubicBezTo>
                  <a:pt x="836546" y="459702"/>
                  <a:pt x="805760" y="418084"/>
                  <a:pt x="805760" y="367913"/>
                </a:cubicBezTo>
                <a:lnTo>
                  <a:pt x="810313" y="345620"/>
                </a:lnTo>
                <a:lnTo>
                  <a:pt x="607514" y="228297"/>
                </a:lnTo>
                <a:lnTo>
                  <a:pt x="572440" y="252065"/>
                </a:lnTo>
                <a:cubicBezTo>
                  <a:pt x="558268" y="258099"/>
                  <a:pt x="542678" y="261454"/>
                  <a:pt x="526305" y="261493"/>
                </a:cubicBezTo>
                <a:cubicBezTo>
                  <a:pt x="493559" y="261570"/>
                  <a:pt x="463882" y="248367"/>
                  <a:pt x="442371" y="226958"/>
                </a:cubicBezTo>
                <a:close/>
                <a:moveTo>
                  <a:pt x="525745" y="24326"/>
                </a:moveTo>
                <a:cubicBezTo>
                  <a:pt x="591236" y="24171"/>
                  <a:pt x="644453" y="77137"/>
                  <a:pt x="644609" y="142629"/>
                </a:cubicBezTo>
                <a:lnTo>
                  <a:pt x="641709" y="157167"/>
                </a:lnTo>
                <a:lnTo>
                  <a:pt x="747989" y="218924"/>
                </a:lnTo>
                <a:lnTo>
                  <a:pt x="849541" y="277934"/>
                </a:lnTo>
                <a:lnTo>
                  <a:pt x="878877" y="258452"/>
                </a:lnTo>
                <a:cubicBezTo>
                  <a:pt x="892987" y="252560"/>
                  <a:pt x="908380" y="249330"/>
                  <a:pt x="924343" y="249330"/>
                </a:cubicBezTo>
                <a:cubicBezTo>
                  <a:pt x="941066" y="249330"/>
                  <a:pt x="956840" y="252750"/>
                  <a:pt x="971093" y="258879"/>
                </a:cubicBezTo>
                <a:lnTo>
                  <a:pt x="999784" y="278550"/>
                </a:lnTo>
                <a:lnTo>
                  <a:pt x="1112862" y="212843"/>
                </a:lnTo>
                <a:lnTo>
                  <a:pt x="1244810" y="139736"/>
                </a:lnTo>
                <a:lnTo>
                  <a:pt x="1240567" y="118583"/>
                </a:lnTo>
                <a:cubicBezTo>
                  <a:pt x="1240566" y="51690"/>
                  <a:pt x="1295297" y="0"/>
                  <a:pt x="1359150" y="0"/>
                </a:cubicBezTo>
                <a:cubicBezTo>
                  <a:pt x="1426044" y="0"/>
                  <a:pt x="1477734" y="54731"/>
                  <a:pt x="1477734" y="118583"/>
                </a:cubicBezTo>
                <a:lnTo>
                  <a:pt x="1468446" y="164056"/>
                </a:lnTo>
                <a:lnTo>
                  <a:pt x="1562871" y="218924"/>
                </a:lnTo>
                <a:lnTo>
                  <a:pt x="1674171" y="283599"/>
                </a:lnTo>
                <a:lnTo>
                  <a:pt x="1702880" y="264532"/>
                </a:lnTo>
                <a:cubicBezTo>
                  <a:pt x="1716991" y="258640"/>
                  <a:pt x="1732384" y="255410"/>
                  <a:pt x="1748347" y="255410"/>
                </a:cubicBezTo>
                <a:cubicBezTo>
                  <a:pt x="1815241" y="255410"/>
                  <a:pt x="1866931" y="310141"/>
                  <a:pt x="1866931" y="373993"/>
                </a:cubicBezTo>
                <a:cubicBezTo>
                  <a:pt x="1866931" y="424164"/>
                  <a:pt x="1836145" y="465782"/>
                  <a:pt x="1793814" y="483456"/>
                </a:cubicBezTo>
                <a:lnTo>
                  <a:pt x="1787876" y="484647"/>
                </a:lnTo>
                <a:lnTo>
                  <a:pt x="1787876" y="608121"/>
                </a:lnTo>
                <a:lnTo>
                  <a:pt x="1787876" y="710390"/>
                </a:lnTo>
                <a:lnTo>
                  <a:pt x="1810299" y="714970"/>
                </a:lnTo>
                <a:cubicBezTo>
                  <a:pt x="1853058" y="733356"/>
                  <a:pt x="1882134" y="776115"/>
                  <a:pt x="1882134" y="824004"/>
                </a:cubicBezTo>
                <a:cubicBezTo>
                  <a:pt x="1882134" y="890898"/>
                  <a:pt x="1827403" y="942588"/>
                  <a:pt x="1763550" y="942588"/>
                </a:cubicBezTo>
                <a:cubicBezTo>
                  <a:pt x="1746826" y="942588"/>
                  <a:pt x="1731053" y="939357"/>
                  <a:pt x="1716800" y="933466"/>
                </a:cubicBezTo>
                <a:lnTo>
                  <a:pt x="1696290" y="919792"/>
                </a:lnTo>
                <a:lnTo>
                  <a:pt x="1562871" y="997319"/>
                </a:lnTo>
                <a:lnTo>
                  <a:pt x="1452273" y="1058596"/>
                </a:lnTo>
                <a:lnTo>
                  <a:pt x="1456449" y="1079414"/>
                </a:lnTo>
                <a:cubicBezTo>
                  <a:pt x="1456450" y="1129584"/>
                  <a:pt x="1425663" y="1171202"/>
                  <a:pt x="1383332" y="1188876"/>
                </a:cubicBezTo>
                <a:lnTo>
                  <a:pt x="1380434" y="1189457"/>
                </a:lnTo>
                <a:lnTo>
                  <a:pt x="1380434" y="1316581"/>
                </a:lnTo>
                <a:lnTo>
                  <a:pt x="1380434" y="1459744"/>
                </a:lnTo>
                <a:lnTo>
                  <a:pt x="1413121" y="1481535"/>
                </a:lnTo>
                <a:cubicBezTo>
                  <a:pt x="1434405" y="1502819"/>
                  <a:pt x="1447327" y="1532465"/>
                  <a:pt x="1447328" y="1565911"/>
                </a:cubicBezTo>
                <a:cubicBezTo>
                  <a:pt x="1447328" y="1632805"/>
                  <a:pt x="1392597" y="1684495"/>
                  <a:pt x="1328743" y="1684495"/>
                </a:cubicBezTo>
                <a:cubicBezTo>
                  <a:pt x="1312780" y="1684496"/>
                  <a:pt x="1297387" y="1681265"/>
                  <a:pt x="1283277" y="1675374"/>
                </a:cubicBezTo>
                <a:lnTo>
                  <a:pt x="1245755" y="1650453"/>
                </a:lnTo>
                <a:lnTo>
                  <a:pt x="1152389" y="1702738"/>
                </a:lnTo>
                <a:lnTo>
                  <a:pt x="1045590" y="1764797"/>
                </a:lnTo>
                <a:lnTo>
                  <a:pt x="1052050" y="1796996"/>
                </a:lnTo>
                <a:cubicBezTo>
                  <a:pt x="1052050" y="1863890"/>
                  <a:pt x="997319" y="1915580"/>
                  <a:pt x="933465" y="1915580"/>
                </a:cubicBezTo>
                <a:cubicBezTo>
                  <a:pt x="869613" y="1915580"/>
                  <a:pt x="814882" y="1860849"/>
                  <a:pt x="814882" y="1796996"/>
                </a:cubicBezTo>
                <a:lnTo>
                  <a:pt x="820094" y="1770286"/>
                </a:lnTo>
                <a:lnTo>
                  <a:pt x="705420" y="1702738"/>
                </a:lnTo>
                <a:lnTo>
                  <a:pt x="599803" y="1641366"/>
                </a:lnTo>
                <a:lnTo>
                  <a:pt x="571490" y="1660170"/>
                </a:lnTo>
                <a:cubicBezTo>
                  <a:pt x="557380" y="1666061"/>
                  <a:pt x="541987" y="1669291"/>
                  <a:pt x="526023" y="1669292"/>
                </a:cubicBezTo>
                <a:cubicBezTo>
                  <a:pt x="462171" y="1669292"/>
                  <a:pt x="407440" y="1617602"/>
                  <a:pt x="407440" y="1550707"/>
                </a:cubicBezTo>
                <a:cubicBezTo>
                  <a:pt x="407440" y="1517261"/>
                  <a:pt x="421123" y="1487615"/>
                  <a:pt x="442787" y="1466331"/>
                </a:cubicBezTo>
                <a:lnTo>
                  <a:pt x="480415" y="1441340"/>
                </a:lnTo>
                <a:lnTo>
                  <a:pt x="480415" y="1313541"/>
                </a:lnTo>
                <a:lnTo>
                  <a:pt x="480415" y="1180946"/>
                </a:lnTo>
                <a:lnTo>
                  <a:pt x="474477" y="1179755"/>
                </a:lnTo>
                <a:cubicBezTo>
                  <a:pt x="432146" y="1162081"/>
                  <a:pt x="401359" y="1120463"/>
                  <a:pt x="401359" y="1070292"/>
                </a:cubicBezTo>
                <a:lnTo>
                  <a:pt x="403715" y="1058760"/>
                </a:lnTo>
                <a:lnTo>
                  <a:pt x="297980" y="997319"/>
                </a:lnTo>
                <a:lnTo>
                  <a:pt x="197246" y="938785"/>
                </a:lnTo>
                <a:lnTo>
                  <a:pt x="164050" y="960831"/>
                </a:lnTo>
                <a:cubicBezTo>
                  <a:pt x="149940" y="966723"/>
                  <a:pt x="134547" y="969953"/>
                  <a:pt x="118583" y="969953"/>
                </a:cubicBezTo>
                <a:cubicBezTo>
                  <a:pt x="51690" y="969953"/>
                  <a:pt x="0" y="915222"/>
                  <a:pt x="0" y="851369"/>
                </a:cubicBezTo>
                <a:cubicBezTo>
                  <a:pt x="0" y="801199"/>
                  <a:pt x="29076" y="759581"/>
                  <a:pt x="71834" y="741907"/>
                </a:cubicBezTo>
                <a:lnTo>
                  <a:pt x="72975" y="741685"/>
                </a:lnTo>
                <a:lnTo>
                  <a:pt x="72975" y="608121"/>
                </a:lnTo>
                <a:lnTo>
                  <a:pt x="72975" y="483679"/>
                </a:lnTo>
                <a:lnTo>
                  <a:pt x="71834" y="483456"/>
                </a:lnTo>
                <a:cubicBezTo>
                  <a:pt x="29076" y="465783"/>
                  <a:pt x="0" y="424164"/>
                  <a:pt x="0" y="373994"/>
                </a:cubicBezTo>
                <a:cubicBezTo>
                  <a:pt x="0" y="310141"/>
                  <a:pt x="51690" y="255410"/>
                  <a:pt x="118583" y="255410"/>
                </a:cubicBezTo>
                <a:cubicBezTo>
                  <a:pt x="135307" y="255410"/>
                  <a:pt x="151080" y="258831"/>
                  <a:pt x="165333" y="264960"/>
                </a:cubicBezTo>
                <a:lnTo>
                  <a:pt x="189840" y="281762"/>
                </a:lnTo>
                <a:lnTo>
                  <a:pt x="297980" y="218924"/>
                </a:lnTo>
                <a:lnTo>
                  <a:pt x="409656" y="154031"/>
                </a:lnTo>
                <a:lnTo>
                  <a:pt x="407441" y="143189"/>
                </a:lnTo>
                <a:cubicBezTo>
                  <a:pt x="407286" y="77697"/>
                  <a:pt x="460252" y="24480"/>
                  <a:pt x="525745" y="24326"/>
                </a:cubicBezTo>
                <a:close/>
              </a:path>
            </a:pathLst>
          </a:custGeom>
          <a:solidFill>
            <a:schemeClr val="accent2">
              <a:alpha val="20000"/>
            </a:schemeClr>
          </a:solidFill>
          <a:ln w="43323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86" name="Freeform: Shape 385">
            <a:extLst>
              <a:ext uri="{FF2B5EF4-FFF2-40B4-BE49-F238E27FC236}">
                <a16:creationId xmlns:a16="http://schemas.microsoft.com/office/drawing/2014/main" id="{BA79C3FE-2C76-459D-958C-71D2651649BF}"/>
              </a:ext>
            </a:extLst>
          </p:cNvPr>
          <p:cNvSpPr/>
          <p:nvPr/>
        </p:nvSpPr>
        <p:spPr>
          <a:xfrm rot="8287270" flipH="1">
            <a:off x="4207004" y="4474996"/>
            <a:ext cx="1584459" cy="1495305"/>
          </a:xfrm>
          <a:custGeom>
            <a:avLst/>
            <a:gdLst>
              <a:gd name="connsiteX0" fmla="*/ 943257 w 2013900"/>
              <a:gd name="connsiteY0" fmla="*/ 1501970 h 1900583"/>
              <a:gd name="connsiteX1" fmla="*/ 744074 w 2013900"/>
              <a:gd name="connsiteY1" fmla="*/ 1348088 h 1900583"/>
              <a:gd name="connsiteX2" fmla="*/ 748630 w 2013900"/>
              <a:gd name="connsiteY2" fmla="*/ 1338807 h 1900583"/>
              <a:gd name="connsiteX3" fmla="*/ 706808 w 2013900"/>
              <a:gd name="connsiteY3" fmla="*/ 1216890 h 1900583"/>
              <a:gd name="connsiteX4" fmla="*/ 695446 w 2013900"/>
              <a:gd name="connsiteY4" fmla="*/ 1211313 h 1900583"/>
              <a:gd name="connsiteX5" fmla="*/ 726700 w 2013900"/>
              <a:gd name="connsiteY5" fmla="*/ 978267 h 1900583"/>
              <a:gd name="connsiteX6" fmla="*/ 764518 w 2013900"/>
              <a:gd name="connsiteY6" fmla="*/ 965451 h 1900583"/>
              <a:gd name="connsiteX7" fmla="*/ 799083 w 2013900"/>
              <a:gd name="connsiteY7" fmla="*/ 935439 h 1900583"/>
              <a:gd name="connsiteX8" fmla="*/ 819837 w 2013900"/>
              <a:gd name="connsiteY8" fmla="*/ 893157 h 1900583"/>
              <a:gd name="connsiteX9" fmla="*/ 822213 w 2013900"/>
              <a:gd name="connsiteY9" fmla="*/ 851356 h 1900583"/>
              <a:gd name="connsiteX10" fmla="*/ 1043738 w 2013900"/>
              <a:gd name="connsiteY10" fmla="*/ 760675 h 1900583"/>
              <a:gd name="connsiteX11" fmla="*/ 1061832 w 2013900"/>
              <a:gd name="connsiteY11" fmla="*/ 781899 h 1900583"/>
              <a:gd name="connsiteX12" fmla="*/ 1191467 w 2013900"/>
              <a:gd name="connsiteY12" fmla="*/ 790843 h 1900583"/>
              <a:gd name="connsiteX13" fmla="*/ 1200605 w 2013900"/>
              <a:gd name="connsiteY13" fmla="*/ 782908 h 1900583"/>
              <a:gd name="connsiteX14" fmla="*/ 1391604 w 2013900"/>
              <a:gd name="connsiteY14" fmla="*/ 930468 h 1900583"/>
              <a:gd name="connsiteX15" fmla="*/ 1386234 w 2013900"/>
              <a:gd name="connsiteY15" fmla="*/ 941312 h 1900583"/>
              <a:gd name="connsiteX16" fmla="*/ 1427616 w 2013900"/>
              <a:gd name="connsiteY16" fmla="*/ 1064490 h 1900583"/>
              <a:gd name="connsiteX17" fmla="*/ 1447779 w 2013900"/>
              <a:gd name="connsiteY17" fmla="*/ 1074387 h 1900583"/>
              <a:gd name="connsiteX18" fmla="*/ 1417037 w 2013900"/>
              <a:gd name="connsiteY18" fmla="*/ 1303612 h 1900583"/>
              <a:gd name="connsiteX19" fmla="*/ 1377304 w 2013900"/>
              <a:gd name="connsiteY19" fmla="*/ 1316666 h 1900583"/>
              <a:gd name="connsiteX20" fmla="*/ 1342096 w 2013900"/>
              <a:gd name="connsiteY20" fmla="*/ 1347016 h 1900583"/>
              <a:gd name="connsiteX21" fmla="*/ 1318419 w 2013900"/>
              <a:gd name="connsiteY21" fmla="*/ 1433424 h 1900583"/>
              <a:gd name="connsiteX22" fmla="*/ 1318667 w 2013900"/>
              <a:gd name="connsiteY22" fmla="*/ 1434179 h 1900583"/>
              <a:gd name="connsiteX23" fmla="*/ 1097018 w 2013900"/>
              <a:gd name="connsiteY23" fmla="*/ 1524911 h 1900583"/>
              <a:gd name="connsiteX24" fmla="*/ 1079718 w 2013900"/>
              <a:gd name="connsiteY24" fmla="*/ 1504987 h 1900583"/>
              <a:gd name="connsiteX25" fmla="*/ 950083 w 2013900"/>
              <a:gd name="connsiteY25" fmla="*/ 1496043 h 1900583"/>
              <a:gd name="connsiteX26" fmla="*/ 75043 w 2013900"/>
              <a:gd name="connsiteY26" fmla="*/ 1597161 h 1900583"/>
              <a:gd name="connsiteX27" fmla="*/ 108134 w 2013900"/>
              <a:gd name="connsiteY27" fmla="*/ 1604721 h 1900583"/>
              <a:gd name="connsiteX28" fmla="*/ 154857 w 2013900"/>
              <a:gd name="connsiteY28" fmla="*/ 1598764 h 1900583"/>
              <a:gd name="connsiteX29" fmla="*/ 233875 w 2013900"/>
              <a:gd name="connsiteY29" fmla="*/ 1496935 h 1900583"/>
              <a:gd name="connsiteX30" fmla="*/ 231813 w 2013900"/>
              <a:gd name="connsiteY30" fmla="*/ 1480763 h 1900583"/>
              <a:gd name="connsiteX31" fmla="*/ 540598 w 2013900"/>
              <a:gd name="connsiteY31" fmla="*/ 1375577 h 1900583"/>
              <a:gd name="connsiteX32" fmla="*/ 563677 w 2013900"/>
              <a:gd name="connsiteY32" fmla="*/ 1402157 h 1900583"/>
              <a:gd name="connsiteX33" fmla="*/ 692537 w 2013900"/>
              <a:gd name="connsiteY33" fmla="*/ 1412103 h 1900583"/>
              <a:gd name="connsiteX34" fmla="*/ 693400 w 2013900"/>
              <a:gd name="connsiteY34" fmla="*/ 1411346 h 1900583"/>
              <a:gd name="connsiteX35" fmla="*/ 797736 w 2013900"/>
              <a:gd name="connsiteY35" fmla="*/ 1491953 h 1900583"/>
              <a:gd name="connsiteX36" fmla="*/ 894945 w 2013900"/>
              <a:gd name="connsiteY36" fmla="*/ 1567053 h 1900583"/>
              <a:gd name="connsiteX37" fmla="*/ 894430 w 2013900"/>
              <a:gd name="connsiteY37" fmla="*/ 1568079 h 1900583"/>
              <a:gd name="connsiteX38" fmla="*/ 936587 w 2013900"/>
              <a:gd name="connsiteY38" fmla="*/ 1690255 h 1900583"/>
              <a:gd name="connsiteX39" fmla="*/ 1100786 w 2013900"/>
              <a:gd name="connsiteY39" fmla="*/ 1669186 h 1900583"/>
              <a:gd name="connsiteX40" fmla="*/ 1121540 w 2013900"/>
              <a:gd name="connsiteY40" fmla="*/ 1626904 h 1900583"/>
              <a:gd name="connsiteX41" fmla="*/ 1123204 w 2013900"/>
              <a:gd name="connsiteY41" fmla="*/ 1597620 h 1900583"/>
              <a:gd name="connsiteX42" fmla="*/ 1237555 w 2013900"/>
              <a:gd name="connsiteY42" fmla="*/ 1551067 h 1900583"/>
              <a:gd name="connsiteX43" fmla="*/ 1355644 w 2013900"/>
              <a:gd name="connsiteY43" fmla="*/ 1502993 h 1900583"/>
              <a:gd name="connsiteX44" fmla="*/ 1362776 w 2013900"/>
              <a:gd name="connsiteY44" fmla="*/ 1511266 h 1900583"/>
              <a:gd name="connsiteX45" fmla="*/ 1491817 w 2013900"/>
              <a:gd name="connsiteY45" fmla="*/ 1520936 h 1900583"/>
              <a:gd name="connsiteX46" fmla="*/ 1499270 w 2013900"/>
              <a:gd name="connsiteY46" fmla="*/ 1514511 h 1900583"/>
              <a:gd name="connsiteX47" fmla="*/ 1790657 w 2013900"/>
              <a:gd name="connsiteY47" fmla="*/ 1739626 h 1900583"/>
              <a:gd name="connsiteX48" fmla="*/ 1783473 w 2013900"/>
              <a:gd name="connsiteY48" fmla="*/ 1754261 h 1900583"/>
              <a:gd name="connsiteX49" fmla="*/ 1825296 w 2013900"/>
              <a:gd name="connsiteY49" fmla="*/ 1876178 h 1900583"/>
              <a:gd name="connsiteX50" fmla="*/ 1867578 w 2013900"/>
              <a:gd name="connsiteY50" fmla="*/ 1896932 h 1900583"/>
              <a:gd name="connsiteX51" fmla="*/ 1989494 w 2013900"/>
              <a:gd name="connsiteY51" fmla="*/ 1855110 h 1900583"/>
              <a:gd name="connsiteX52" fmla="*/ 1968427 w 2013900"/>
              <a:gd name="connsiteY52" fmla="*/ 1690911 h 1900583"/>
              <a:gd name="connsiteX53" fmla="*/ 1838792 w 2013900"/>
              <a:gd name="connsiteY53" fmla="*/ 1681967 h 1900583"/>
              <a:gd name="connsiteX54" fmla="*/ 1838014 w 2013900"/>
              <a:gd name="connsiteY54" fmla="*/ 1682642 h 1900583"/>
              <a:gd name="connsiteX55" fmla="*/ 1544325 w 2013900"/>
              <a:gd name="connsiteY55" fmla="*/ 1455749 h 1900583"/>
              <a:gd name="connsiteX56" fmla="*/ 1547700 w 2013900"/>
              <a:gd name="connsiteY56" fmla="*/ 1448953 h 1900583"/>
              <a:gd name="connsiteX57" fmla="*/ 1506345 w 2013900"/>
              <a:gd name="connsiteY57" fmla="*/ 1326336 h 1900583"/>
              <a:gd name="connsiteX58" fmla="*/ 1493239 w 2013900"/>
              <a:gd name="connsiteY58" fmla="*/ 1319828 h 1900583"/>
              <a:gd name="connsiteX59" fmla="*/ 1509136 w 2013900"/>
              <a:gd name="connsiteY59" fmla="*/ 1199535 h 1900583"/>
              <a:gd name="connsiteX60" fmla="*/ 1524327 w 2013900"/>
              <a:gd name="connsiteY60" fmla="*/ 1084591 h 1900583"/>
              <a:gd name="connsiteX61" fmla="*/ 1557251 w 2013900"/>
              <a:gd name="connsiteY61" fmla="*/ 1073434 h 1900583"/>
              <a:gd name="connsiteX62" fmla="*/ 1591815 w 2013900"/>
              <a:gd name="connsiteY62" fmla="*/ 1043422 h 1900583"/>
              <a:gd name="connsiteX63" fmla="*/ 1570748 w 2013900"/>
              <a:gd name="connsiteY63" fmla="*/ 879222 h 1900583"/>
              <a:gd name="connsiteX64" fmla="*/ 1483503 w 2013900"/>
              <a:gd name="connsiteY64" fmla="*/ 855912 h 1900583"/>
              <a:gd name="connsiteX65" fmla="*/ 1444684 w 2013900"/>
              <a:gd name="connsiteY65" fmla="*/ 869068 h 1900583"/>
              <a:gd name="connsiteX66" fmla="*/ 1340899 w 2013900"/>
              <a:gd name="connsiteY66" fmla="*/ 788887 h 1900583"/>
              <a:gd name="connsiteX67" fmla="*/ 1246914 w 2013900"/>
              <a:gd name="connsiteY67" fmla="*/ 716278 h 1900583"/>
              <a:gd name="connsiteX68" fmla="*/ 1249341 w 2013900"/>
              <a:gd name="connsiteY68" fmla="*/ 673586 h 1900583"/>
              <a:gd name="connsiteX69" fmla="*/ 1204964 w 2013900"/>
              <a:gd name="connsiteY69" fmla="*/ 596631 h 1900583"/>
              <a:gd name="connsiteX70" fmla="*/ 1168993 w 2013900"/>
              <a:gd name="connsiteY70" fmla="*/ 578975 h 1900583"/>
              <a:gd name="connsiteX71" fmla="*/ 1168993 w 2013900"/>
              <a:gd name="connsiteY71" fmla="*/ 225315 h 1900583"/>
              <a:gd name="connsiteX72" fmla="*/ 1170003 w 2013900"/>
              <a:gd name="connsiteY72" fmla="*/ 225113 h 1900583"/>
              <a:gd name="connsiteX73" fmla="*/ 1242179 w 2013900"/>
              <a:gd name="connsiteY73" fmla="*/ 117058 h 1900583"/>
              <a:gd name="connsiteX74" fmla="*/ 1125121 w 2013900"/>
              <a:gd name="connsiteY74" fmla="*/ 1 h 1900583"/>
              <a:gd name="connsiteX75" fmla="*/ 1008063 w 2013900"/>
              <a:gd name="connsiteY75" fmla="*/ 117059 h 1900583"/>
              <a:gd name="connsiteX76" fmla="*/ 1078973 w 2013900"/>
              <a:gd name="connsiteY76" fmla="*/ 224691 h 1900583"/>
              <a:gd name="connsiteX77" fmla="*/ 1094946 w 2013900"/>
              <a:gd name="connsiteY77" fmla="*/ 227954 h 1900583"/>
              <a:gd name="connsiteX78" fmla="*/ 1094946 w 2013900"/>
              <a:gd name="connsiteY78" fmla="*/ 580718 h 1900583"/>
              <a:gd name="connsiteX79" fmla="*/ 1086671 w 2013900"/>
              <a:gd name="connsiteY79" fmla="*/ 583843 h 1900583"/>
              <a:gd name="connsiteX80" fmla="*/ 1075329 w 2013900"/>
              <a:gd name="connsiteY80" fmla="*/ 587687 h 1900583"/>
              <a:gd name="connsiteX81" fmla="*/ 1040783 w 2013900"/>
              <a:gd name="connsiteY81" fmla="*/ 617683 h 1900583"/>
              <a:gd name="connsiteX82" fmla="*/ 1040763 w 2013900"/>
              <a:gd name="connsiteY82" fmla="*/ 617700 h 1900583"/>
              <a:gd name="connsiteX83" fmla="*/ 1021723 w 2013900"/>
              <a:gd name="connsiteY83" fmla="*/ 656920 h 1900583"/>
              <a:gd name="connsiteX84" fmla="*/ 1021715 w 2013900"/>
              <a:gd name="connsiteY84" fmla="*/ 657057 h 1900583"/>
              <a:gd name="connsiteX85" fmla="*/ 1020784 w 2013900"/>
              <a:gd name="connsiteY85" fmla="*/ 658980 h 1900583"/>
              <a:gd name="connsiteX86" fmla="*/ 1019460 w 2013900"/>
              <a:gd name="connsiteY86" fmla="*/ 681579 h 1900583"/>
              <a:gd name="connsiteX87" fmla="*/ 901080 w 2013900"/>
              <a:gd name="connsiteY87" fmla="*/ 729772 h 1900583"/>
              <a:gd name="connsiteX88" fmla="*/ 783553 w 2013900"/>
              <a:gd name="connsiteY88" fmla="*/ 777618 h 1900583"/>
              <a:gd name="connsiteX89" fmla="*/ 778015 w 2013900"/>
              <a:gd name="connsiteY89" fmla="*/ 771240 h 1900583"/>
              <a:gd name="connsiteX90" fmla="*/ 613815 w 2013900"/>
              <a:gd name="connsiteY90" fmla="*/ 792308 h 1900583"/>
              <a:gd name="connsiteX91" fmla="*/ 634884 w 2013900"/>
              <a:gd name="connsiteY91" fmla="*/ 956507 h 1900583"/>
              <a:gd name="connsiteX92" fmla="*/ 645314 w 2013900"/>
              <a:gd name="connsiteY92" fmla="*/ 961627 h 1900583"/>
              <a:gd name="connsiteX93" fmla="*/ 629499 w 2013900"/>
              <a:gd name="connsiteY93" fmla="*/ 1081304 h 1900583"/>
              <a:gd name="connsiteX94" fmla="*/ 614430 w 2013900"/>
              <a:gd name="connsiteY94" fmla="*/ 1195319 h 1900583"/>
              <a:gd name="connsiteX95" fmla="*/ 577174 w 2013900"/>
              <a:gd name="connsiteY95" fmla="*/ 1207946 h 1900583"/>
              <a:gd name="connsiteX96" fmla="*/ 542608 w 2013900"/>
              <a:gd name="connsiteY96" fmla="*/ 1237958 h 1900583"/>
              <a:gd name="connsiteX97" fmla="*/ 521855 w 2013900"/>
              <a:gd name="connsiteY97" fmla="*/ 1280240 h 1900583"/>
              <a:gd name="connsiteX98" fmla="*/ 520493 w 2013900"/>
              <a:gd name="connsiteY98" fmla="*/ 1304200 h 1900583"/>
              <a:gd name="connsiteX99" fmla="*/ 205439 w 2013900"/>
              <a:gd name="connsiteY99" fmla="*/ 1411522 h 1900583"/>
              <a:gd name="connsiteX100" fmla="*/ 204922 w 2013900"/>
              <a:gd name="connsiteY100" fmla="*/ 1410631 h 1900583"/>
              <a:gd name="connsiteX101" fmla="*/ 79366 w 2013900"/>
              <a:gd name="connsiteY101" fmla="*/ 1377152 h 1900583"/>
              <a:gd name="connsiteX102" fmla="*/ 6306 w 2013900"/>
              <a:gd name="connsiteY102" fmla="*/ 1525703 h 1900583"/>
              <a:gd name="connsiteX103" fmla="*/ 75043 w 2013900"/>
              <a:gd name="connsiteY103" fmla="*/ 1597161 h 1900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</a:cxnLst>
            <a:rect l="l" t="t" r="r" b="b"/>
            <a:pathLst>
              <a:path w="2013900" h="1900583">
                <a:moveTo>
                  <a:pt x="943257" y="1501970"/>
                </a:moveTo>
                <a:lnTo>
                  <a:pt x="744074" y="1348088"/>
                </a:lnTo>
                <a:lnTo>
                  <a:pt x="748630" y="1338807"/>
                </a:lnTo>
                <a:cubicBezTo>
                  <a:pt x="760072" y="1294309"/>
                  <a:pt x="744218" y="1245791"/>
                  <a:pt x="706808" y="1216890"/>
                </a:cubicBezTo>
                <a:lnTo>
                  <a:pt x="695446" y="1211313"/>
                </a:lnTo>
                <a:lnTo>
                  <a:pt x="726700" y="978267"/>
                </a:lnTo>
                <a:lnTo>
                  <a:pt x="764518" y="965451"/>
                </a:lnTo>
                <a:cubicBezTo>
                  <a:pt x="777636" y="957984"/>
                  <a:pt x="789449" y="947909"/>
                  <a:pt x="799083" y="935439"/>
                </a:cubicBezTo>
                <a:cubicBezTo>
                  <a:pt x="809176" y="922375"/>
                  <a:pt x="816023" y="907989"/>
                  <a:pt x="819837" y="893157"/>
                </a:cubicBezTo>
                <a:lnTo>
                  <a:pt x="822213" y="851356"/>
                </a:lnTo>
                <a:lnTo>
                  <a:pt x="1043738" y="760675"/>
                </a:lnTo>
                <a:lnTo>
                  <a:pt x="1061832" y="781899"/>
                </a:lnTo>
                <a:cubicBezTo>
                  <a:pt x="1101024" y="812177"/>
                  <a:pt x="1152114" y="813244"/>
                  <a:pt x="1191467" y="790843"/>
                </a:cubicBezTo>
                <a:lnTo>
                  <a:pt x="1200605" y="782908"/>
                </a:lnTo>
                <a:lnTo>
                  <a:pt x="1391604" y="930468"/>
                </a:lnTo>
                <a:lnTo>
                  <a:pt x="1386234" y="941312"/>
                </a:lnTo>
                <a:cubicBezTo>
                  <a:pt x="1374493" y="985046"/>
                  <a:pt x="1388425" y="1034212"/>
                  <a:pt x="1427616" y="1064490"/>
                </a:cubicBezTo>
                <a:lnTo>
                  <a:pt x="1447779" y="1074387"/>
                </a:lnTo>
                <a:lnTo>
                  <a:pt x="1417037" y="1303612"/>
                </a:lnTo>
                <a:lnTo>
                  <a:pt x="1377304" y="1316666"/>
                </a:lnTo>
                <a:cubicBezTo>
                  <a:pt x="1364036" y="1324096"/>
                  <a:pt x="1352007" y="1334250"/>
                  <a:pt x="1342096" y="1347016"/>
                </a:cubicBezTo>
                <a:cubicBezTo>
                  <a:pt x="1322273" y="1372550"/>
                  <a:pt x="1314676" y="1403701"/>
                  <a:pt x="1318419" y="1433424"/>
                </a:cubicBezTo>
                <a:lnTo>
                  <a:pt x="1318667" y="1434179"/>
                </a:lnTo>
                <a:lnTo>
                  <a:pt x="1097018" y="1524911"/>
                </a:lnTo>
                <a:lnTo>
                  <a:pt x="1079718" y="1504987"/>
                </a:lnTo>
                <a:cubicBezTo>
                  <a:pt x="1040526" y="1474709"/>
                  <a:pt x="989436" y="1473641"/>
                  <a:pt x="950083" y="1496043"/>
                </a:cubicBezTo>
                <a:close/>
                <a:moveTo>
                  <a:pt x="75043" y="1597161"/>
                </a:moveTo>
                <a:cubicBezTo>
                  <a:pt x="85545" y="1601240"/>
                  <a:pt x="96683" y="1603828"/>
                  <a:pt x="108134" y="1604721"/>
                </a:cubicBezTo>
                <a:cubicBezTo>
                  <a:pt x="123403" y="1605911"/>
                  <a:pt x="139230" y="1604086"/>
                  <a:pt x="154857" y="1598764"/>
                </a:cubicBezTo>
                <a:cubicBezTo>
                  <a:pt x="199605" y="1583520"/>
                  <a:pt x="230305" y="1542741"/>
                  <a:pt x="233875" y="1496935"/>
                </a:cubicBezTo>
                <a:lnTo>
                  <a:pt x="231813" y="1480763"/>
                </a:lnTo>
                <a:lnTo>
                  <a:pt x="540598" y="1375577"/>
                </a:lnTo>
                <a:lnTo>
                  <a:pt x="563677" y="1402157"/>
                </a:lnTo>
                <a:cubicBezTo>
                  <a:pt x="602868" y="1432435"/>
                  <a:pt x="652926" y="1434839"/>
                  <a:pt x="692537" y="1412103"/>
                </a:cubicBezTo>
                <a:lnTo>
                  <a:pt x="693400" y="1411346"/>
                </a:lnTo>
                <a:lnTo>
                  <a:pt x="797736" y="1491953"/>
                </a:lnTo>
                <a:lnTo>
                  <a:pt x="894945" y="1567053"/>
                </a:lnTo>
                <a:lnTo>
                  <a:pt x="894430" y="1568079"/>
                </a:lnTo>
                <a:cubicBezTo>
                  <a:pt x="882432" y="1612147"/>
                  <a:pt x="897395" y="1659977"/>
                  <a:pt x="936587" y="1690255"/>
                </a:cubicBezTo>
                <a:cubicBezTo>
                  <a:pt x="986466" y="1728790"/>
                  <a:pt x="1060415" y="1721441"/>
                  <a:pt x="1100786" y="1669186"/>
                </a:cubicBezTo>
                <a:cubicBezTo>
                  <a:pt x="1110878" y="1656123"/>
                  <a:pt x="1117725" y="1641737"/>
                  <a:pt x="1121540" y="1626904"/>
                </a:cubicBezTo>
                <a:lnTo>
                  <a:pt x="1123204" y="1597620"/>
                </a:lnTo>
                <a:lnTo>
                  <a:pt x="1237555" y="1551067"/>
                </a:lnTo>
                <a:lnTo>
                  <a:pt x="1355644" y="1502993"/>
                </a:lnTo>
                <a:lnTo>
                  <a:pt x="1362776" y="1511266"/>
                </a:lnTo>
                <a:cubicBezTo>
                  <a:pt x="1401076" y="1541000"/>
                  <a:pt x="1452016" y="1543225"/>
                  <a:pt x="1491817" y="1520936"/>
                </a:cubicBezTo>
                <a:lnTo>
                  <a:pt x="1499270" y="1514511"/>
                </a:lnTo>
                <a:lnTo>
                  <a:pt x="1790657" y="1739626"/>
                </a:lnTo>
                <a:lnTo>
                  <a:pt x="1783473" y="1754261"/>
                </a:lnTo>
                <a:cubicBezTo>
                  <a:pt x="1772031" y="1798759"/>
                  <a:pt x="1787886" y="1847276"/>
                  <a:pt x="1825296" y="1876178"/>
                </a:cubicBezTo>
                <a:cubicBezTo>
                  <a:pt x="1838359" y="1886271"/>
                  <a:pt x="1852745" y="1893118"/>
                  <a:pt x="1867578" y="1896932"/>
                </a:cubicBezTo>
                <a:cubicBezTo>
                  <a:pt x="1912075" y="1908374"/>
                  <a:pt x="1960593" y="1892520"/>
                  <a:pt x="1989494" y="1855110"/>
                </a:cubicBezTo>
                <a:cubicBezTo>
                  <a:pt x="2029865" y="1802855"/>
                  <a:pt x="2018306" y="1729446"/>
                  <a:pt x="1968427" y="1690911"/>
                </a:cubicBezTo>
                <a:cubicBezTo>
                  <a:pt x="1929235" y="1660633"/>
                  <a:pt x="1878145" y="1659565"/>
                  <a:pt x="1838792" y="1681967"/>
                </a:cubicBezTo>
                <a:lnTo>
                  <a:pt x="1838014" y="1682642"/>
                </a:lnTo>
                <a:lnTo>
                  <a:pt x="1544325" y="1455749"/>
                </a:lnTo>
                <a:lnTo>
                  <a:pt x="1547700" y="1448953"/>
                </a:lnTo>
                <a:cubicBezTo>
                  <a:pt x="1559428" y="1404868"/>
                  <a:pt x="1544645" y="1356070"/>
                  <a:pt x="1506345" y="1326336"/>
                </a:cubicBezTo>
                <a:lnTo>
                  <a:pt x="1493239" y="1319828"/>
                </a:lnTo>
                <a:lnTo>
                  <a:pt x="1509136" y="1199535"/>
                </a:lnTo>
                <a:lnTo>
                  <a:pt x="1524327" y="1084591"/>
                </a:lnTo>
                <a:lnTo>
                  <a:pt x="1557251" y="1073434"/>
                </a:lnTo>
                <a:cubicBezTo>
                  <a:pt x="1570368" y="1065966"/>
                  <a:pt x="1582182" y="1055892"/>
                  <a:pt x="1591815" y="1043422"/>
                </a:cubicBezTo>
                <a:cubicBezTo>
                  <a:pt x="1632186" y="991167"/>
                  <a:pt x="1620627" y="917758"/>
                  <a:pt x="1570748" y="879222"/>
                </a:cubicBezTo>
                <a:cubicBezTo>
                  <a:pt x="1544620" y="859037"/>
                  <a:pt x="1513204" y="851834"/>
                  <a:pt x="1483503" y="855912"/>
                </a:cubicBezTo>
                <a:lnTo>
                  <a:pt x="1444684" y="869068"/>
                </a:lnTo>
                <a:lnTo>
                  <a:pt x="1340899" y="788887"/>
                </a:lnTo>
                <a:lnTo>
                  <a:pt x="1246914" y="716278"/>
                </a:lnTo>
                <a:lnTo>
                  <a:pt x="1249341" y="673586"/>
                </a:lnTo>
                <a:cubicBezTo>
                  <a:pt x="1245263" y="643885"/>
                  <a:pt x="1229903" y="615899"/>
                  <a:pt x="1204964" y="596631"/>
                </a:cubicBezTo>
                <a:lnTo>
                  <a:pt x="1168993" y="578975"/>
                </a:lnTo>
                <a:lnTo>
                  <a:pt x="1168993" y="225315"/>
                </a:lnTo>
                <a:lnTo>
                  <a:pt x="1170003" y="225113"/>
                </a:lnTo>
                <a:cubicBezTo>
                  <a:pt x="1211789" y="207666"/>
                  <a:pt x="1242179" y="166584"/>
                  <a:pt x="1242179" y="117058"/>
                </a:cubicBezTo>
                <a:cubicBezTo>
                  <a:pt x="1242179" y="54028"/>
                  <a:pt x="1191154" y="0"/>
                  <a:pt x="1125121" y="1"/>
                </a:cubicBezTo>
                <a:cubicBezTo>
                  <a:pt x="1062090" y="1"/>
                  <a:pt x="1008063" y="51026"/>
                  <a:pt x="1008063" y="117059"/>
                </a:cubicBezTo>
                <a:cubicBezTo>
                  <a:pt x="1008063" y="164333"/>
                  <a:pt x="1036765" y="206541"/>
                  <a:pt x="1078973" y="224691"/>
                </a:cubicBezTo>
                <a:lnTo>
                  <a:pt x="1094946" y="227954"/>
                </a:lnTo>
                <a:lnTo>
                  <a:pt x="1094946" y="580718"/>
                </a:lnTo>
                <a:lnTo>
                  <a:pt x="1086671" y="583843"/>
                </a:lnTo>
                <a:lnTo>
                  <a:pt x="1075329" y="587687"/>
                </a:lnTo>
                <a:lnTo>
                  <a:pt x="1040783" y="617683"/>
                </a:lnTo>
                <a:lnTo>
                  <a:pt x="1040763" y="617700"/>
                </a:lnTo>
                <a:cubicBezTo>
                  <a:pt x="1031588" y="629576"/>
                  <a:pt x="1025281" y="642956"/>
                  <a:pt x="1021723" y="656920"/>
                </a:cubicBezTo>
                <a:lnTo>
                  <a:pt x="1021715" y="657057"/>
                </a:lnTo>
                <a:lnTo>
                  <a:pt x="1020784" y="658980"/>
                </a:lnTo>
                <a:lnTo>
                  <a:pt x="1019460" y="681579"/>
                </a:lnTo>
                <a:lnTo>
                  <a:pt x="901080" y="729772"/>
                </a:lnTo>
                <a:lnTo>
                  <a:pt x="783553" y="777618"/>
                </a:lnTo>
                <a:lnTo>
                  <a:pt x="778015" y="771240"/>
                </a:lnTo>
                <a:cubicBezTo>
                  <a:pt x="725760" y="730869"/>
                  <a:pt x="652351" y="742428"/>
                  <a:pt x="613815" y="792308"/>
                </a:cubicBezTo>
                <a:cubicBezTo>
                  <a:pt x="575280" y="842187"/>
                  <a:pt x="582629" y="916137"/>
                  <a:pt x="634884" y="956507"/>
                </a:cubicBezTo>
                <a:lnTo>
                  <a:pt x="645314" y="961627"/>
                </a:lnTo>
                <a:lnTo>
                  <a:pt x="629499" y="1081304"/>
                </a:lnTo>
                <a:lnTo>
                  <a:pt x="614430" y="1195319"/>
                </a:lnTo>
                <a:lnTo>
                  <a:pt x="577174" y="1207946"/>
                </a:lnTo>
                <a:cubicBezTo>
                  <a:pt x="564056" y="1215413"/>
                  <a:pt x="552242" y="1225488"/>
                  <a:pt x="542608" y="1237958"/>
                </a:cubicBezTo>
                <a:cubicBezTo>
                  <a:pt x="532516" y="1251022"/>
                  <a:pt x="525669" y="1265407"/>
                  <a:pt x="521855" y="1280240"/>
                </a:cubicBezTo>
                <a:lnTo>
                  <a:pt x="520493" y="1304200"/>
                </a:lnTo>
                <a:lnTo>
                  <a:pt x="205439" y="1411522"/>
                </a:lnTo>
                <a:lnTo>
                  <a:pt x="204922" y="1410631"/>
                </a:lnTo>
                <a:cubicBezTo>
                  <a:pt x="174933" y="1376702"/>
                  <a:pt x="126246" y="1361182"/>
                  <a:pt x="79366" y="1377152"/>
                </a:cubicBezTo>
                <a:cubicBezTo>
                  <a:pt x="19701" y="1397476"/>
                  <a:pt x="-14987" y="1463197"/>
                  <a:pt x="6306" y="1525703"/>
                </a:cubicBezTo>
                <a:cubicBezTo>
                  <a:pt x="17738" y="1559264"/>
                  <a:pt x="43535" y="1584923"/>
                  <a:pt x="75043" y="1597161"/>
                </a:cubicBezTo>
                <a:close/>
              </a:path>
            </a:pathLst>
          </a:custGeom>
          <a:solidFill>
            <a:schemeClr val="accent2">
              <a:alpha val="20000"/>
            </a:schemeClr>
          </a:solidFill>
          <a:ln w="43323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83" name="Freeform: Shape 382">
            <a:extLst>
              <a:ext uri="{FF2B5EF4-FFF2-40B4-BE49-F238E27FC236}">
                <a16:creationId xmlns:a16="http://schemas.microsoft.com/office/drawing/2014/main" id="{D9C2427E-9E26-41C8-8382-49079B6AAF62}"/>
              </a:ext>
            </a:extLst>
          </p:cNvPr>
          <p:cNvSpPr/>
          <p:nvPr/>
        </p:nvSpPr>
        <p:spPr>
          <a:xfrm rot="355510">
            <a:off x="3646835" y="1817066"/>
            <a:ext cx="1456588" cy="1482472"/>
          </a:xfrm>
          <a:custGeom>
            <a:avLst/>
            <a:gdLst>
              <a:gd name="connsiteX0" fmla="*/ 859940 w 1882134"/>
              <a:gd name="connsiteY0" fmla="*/ 932267 h 1915580"/>
              <a:gd name="connsiteX1" fmla="*/ 747989 w 1882134"/>
              <a:gd name="connsiteY1" fmla="*/ 997319 h 1915580"/>
              <a:gd name="connsiteX2" fmla="*/ 636844 w 1882134"/>
              <a:gd name="connsiteY2" fmla="*/ 1061903 h 1915580"/>
              <a:gd name="connsiteX3" fmla="*/ 638527 w 1882134"/>
              <a:gd name="connsiteY3" fmla="*/ 1070293 h 1915580"/>
              <a:gd name="connsiteX4" fmla="*/ 565410 w 1882134"/>
              <a:gd name="connsiteY4" fmla="*/ 1179755 h 1915580"/>
              <a:gd name="connsiteX5" fmla="*/ 562511 w 1882134"/>
              <a:gd name="connsiteY5" fmla="*/ 1180336 h 1915580"/>
              <a:gd name="connsiteX6" fmla="*/ 562511 w 1882134"/>
              <a:gd name="connsiteY6" fmla="*/ 1439244 h 1915580"/>
              <a:gd name="connsiteX7" fmla="*/ 572773 w 1882134"/>
              <a:gd name="connsiteY7" fmla="*/ 1441246 h 1915580"/>
              <a:gd name="connsiteX8" fmla="*/ 644608 w 1882134"/>
              <a:gd name="connsiteY8" fmla="*/ 1550707 h 1915580"/>
              <a:gd name="connsiteX9" fmla="*/ 640375 w 1882134"/>
              <a:gd name="connsiteY9" fmla="*/ 1571429 h 1915580"/>
              <a:gd name="connsiteX10" fmla="*/ 865510 w 1882134"/>
              <a:gd name="connsiteY10" fmla="*/ 1701672 h 1915580"/>
              <a:gd name="connsiteX11" fmla="*/ 886716 w 1882134"/>
              <a:gd name="connsiteY11" fmla="*/ 1687534 h 1915580"/>
              <a:gd name="connsiteX12" fmla="*/ 933465 w 1882134"/>
              <a:gd name="connsiteY12" fmla="*/ 1678413 h 1915580"/>
              <a:gd name="connsiteX13" fmla="*/ 980215 w 1882134"/>
              <a:gd name="connsiteY13" fmla="*/ 1687962 h 1915580"/>
              <a:gd name="connsiteX14" fmla="*/ 997982 w 1882134"/>
              <a:gd name="connsiteY14" fmla="*/ 1700143 h 1915580"/>
              <a:gd name="connsiteX15" fmla="*/ 1212258 w 1882134"/>
              <a:gd name="connsiteY15" fmla="*/ 1576182 h 1915580"/>
              <a:gd name="connsiteX16" fmla="*/ 1210160 w 1882134"/>
              <a:gd name="connsiteY16" fmla="*/ 1565911 h 1915580"/>
              <a:gd name="connsiteX17" fmla="*/ 1283277 w 1882134"/>
              <a:gd name="connsiteY17" fmla="*/ 1456450 h 1915580"/>
              <a:gd name="connsiteX18" fmla="*/ 1298338 w 1882134"/>
              <a:gd name="connsiteY18" fmla="*/ 1453428 h 1915580"/>
              <a:gd name="connsiteX19" fmla="*/ 1298338 w 1882134"/>
              <a:gd name="connsiteY19" fmla="*/ 1189696 h 1915580"/>
              <a:gd name="connsiteX20" fmla="*/ 1292399 w 1882134"/>
              <a:gd name="connsiteY20" fmla="*/ 1188448 h 1915580"/>
              <a:gd name="connsiteX21" fmla="*/ 1219282 w 1882134"/>
              <a:gd name="connsiteY21" fmla="*/ 1079414 h 1915580"/>
              <a:gd name="connsiteX22" fmla="*/ 1223749 w 1882134"/>
              <a:gd name="connsiteY22" fmla="*/ 1057548 h 1915580"/>
              <a:gd name="connsiteX23" fmla="*/ 997965 w 1882134"/>
              <a:gd name="connsiteY23" fmla="*/ 926929 h 1915580"/>
              <a:gd name="connsiteX24" fmla="*/ 994296 w 1882134"/>
              <a:gd name="connsiteY24" fmla="*/ 929366 h 1915580"/>
              <a:gd name="connsiteX25" fmla="*/ 988000 w 1882134"/>
              <a:gd name="connsiteY25" fmla="*/ 935188 h 1915580"/>
              <a:gd name="connsiteX26" fmla="*/ 978749 w 1882134"/>
              <a:gd name="connsiteY26" fmla="*/ 939691 h 1915580"/>
              <a:gd name="connsiteX27" fmla="*/ 969810 w 1882134"/>
              <a:gd name="connsiteY27" fmla="*/ 945628 h 1915580"/>
              <a:gd name="connsiteX28" fmla="*/ 964268 w 1882134"/>
              <a:gd name="connsiteY28" fmla="*/ 946740 h 1915580"/>
              <a:gd name="connsiteX29" fmla="*/ 958437 w 1882134"/>
              <a:gd name="connsiteY29" fmla="*/ 949579 h 1915580"/>
              <a:gd name="connsiteX30" fmla="*/ 924343 w 1882134"/>
              <a:gd name="connsiteY30" fmla="*/ 954750 h 1915580"/>
              <a:gd name="connsiteX31" fmla="*/ 924343 w 1882134"/>
              <a:gd name="connsiteY31" fmla="*/ 954750 h 1915580"/>
              <a:gd name="connsiteX32" fmla="*/ 923835 w 1882134"/>
              <a:gd name="connsiteY32" fmla="*/ 954643 h 1915580"/>
              <a:gd name="connsiteX33" fmla="*/ 881110 w 1882134"/>
              <a:gd name="connsiteY33" fmla="*/ 945723 h 1915580"/>
              <a:gd name="connsiteX34" fmla="*/ 880997 w 1882134"/>
              <a:gd name="connsiteY34" fmla="*/ 945646 h 1915580"/>
              <a:gd name="connsiteX35" fmla="*/ 878876 w 1882134"/>
              <a:gd name="connsiteY35" fmla="*/ 945200 h 1915580"/>
              <a:gd name="connsiteX36" fmla="*/ 1285908 w 1882134"/>
              <a:gd name="connsiteY36" fmla="*/ 209454 h 1915580"/>
              <a:gd name="connsiteX37" fmla="*/ 1039711 w 1882134"/>
              <a:gd name="connsiteY37" fmla="*/ 351883 h 1915580"/>
              <a:gd name="connsiteX38" fmla="*/ 1042927 w 1882134"/>
              <a:gd name="connsiteY38" fmla="*/ 367913 h 1915580"/>
              <a:gd name="connsiteX39" fmla="*/ 1007580 w 1882134"/>
              <a:gd name="connsiteY39" fmla="*/ 452291 h 1915580"/>
              <a:gd name="connsiteX40" fmla="*/ 972994 w 1882134"/>
              <a:gd name="connsiteY40" fmla="*/ 475261 h 1915580"/>
              <a:gd name="connsiteX41" fmla="*/ 972994 w 1882134"/>
              <a:gd name="connsiteY41" fmla="*/ 608121 h 1915580"/>
              <a:gd name="connsiteX42" fmla="*/ 972994 w 1882134"/>
              <a:gd name="connsiteY42" fmla="*/ 728436 h 1915580"/>
              <a:gd name="connsiteX43" fmla="*/ 1008720 w 1882134"/>
              <a:gd name="connsiteY43" fmla="*/ 752929 h 1915580"/>
              <a:gd name="connsiteX44" fmla="*/ 1042927 w 1882134"/>
              <a:gd name="connsiteY44" fmla="*/ 836166 h 1915580"/>
              <a:gd name="connsiteX45" fmla="*/ 1038547 w 1882134"/>
              <a:gd name="connsiteY45" fmla="*/ 857606 h 1915580"/>
              <a:gd name="connsiteX46" fmla="*/ 1264627 w 1882134"/>
              <a:gd name="connsiteY46" fmla="*/ 988396 h 1915580"/>
              <a:gd name="connsiteX47" fmla="*/ 1292399 w 1882134"/>
              <a:gd name="connsiteY47" fmla="*/ 969952 h 1915580"/>
              <a:gd name="connsiteX48" fmla="*/ 1337865 w 1882134"/>
              <a:gd name="connsiteY48" fmla="*/ 960830 h 1915580"/>
              <a:gd name="connsiteX49" fmla="*/ 1384615 w 1882134"/>
              <a:gd name="connsiteY49" fmla="*/ 970380 h 1915580"/>
              <a:gd name="connsiteX50" fmla="*/ 1410990 w 1882134"/>
              <a:gd name="connsiteY50" fmla="*/ 988463 h 1915580"/>
              <a:gd name="connsiteX51" fmla="*/ 1650068 w 1882134"/>
              <a:gd name="connsiteY51" fmla="*/ 850153 h 1915580"/>
              <a:gd name="connsiteX52" fmla="*/ 1644966 w 1882134"/>
              <a:gd name="connsiteY52" fmla="*/ 824004 h 1915580"/>
              <a:gd name="connsiteX53" fmla="*/ 1680313 w 1882134"/>
              <a:gd name="connsiteY53" fmla="*/ 739627 h 1915580"/>
              <a:gd name="connsiteX54" fmla="*/ 1705780 w 1882134"/>
              <a:gd name="connsiteY54" fmla="*/ 722714 h 1915580"/>
              <a:gd name="connsiteX55" fmla="*/ 1705779 w 1882134"/>
              <a:gd name="connsiteY55" fmla="*/ 484271 h 1915580"/>
              <a:gd name="connsiteX56" fmla="*/ 1701598 w 1882134"/>
              <a:gd name="connsiteY56" fmla="*/ 483455 h 1915580"/>
              <a:gd name="connsiteX57" fmla="*/ 1629764 w 1882134"/>
              <a:gd name="connsiteY57" fmla="*/ 373993 h 1915580"/>
              <a:gd name="connsiteX58" fmla="*/ 1634464 w 1882134"/>
              <a:gd name="connsiteY58" fmla="*/ 350982 h 1915580"/>
              <a:gd name="connsiteX59" fmla="*/ 1412691 w 1882134"/>
              <a:gd name="connsiteY59" fmla="*/ 222683 h 1915580"/>
              <a:gd name="connsiteX60" fmla="*/ 1404617 w 1882134"/>
              <a:gd name="connsiteY60" fmla="*/ 228046 h 1915580"/>
              <a:gd name="connsiteX61" fmla="*/ 1359150 w 1882134"/>
              <a:gd name="connsiteY61" fmla="*/ 237167 h 1915580"/>
              <a:gd name="connsiteX62" fmla="*/ 1312401 w 1882134"/>
              <a:gd name="connsiteY62" fmla="*/ 227618 h 1915580"/>
              <a:gd name="connsiteX63" fmla="*/ 441920 w 1882134"/>
              <a:gd name="connsiteY63" fmla="*/ 226293 h 1915580"/>
              <a:gd name="connsiteX64" fmla="*/ 231909 w 1882134"/>
              <a:gd name="connsiteY64" fmla="*/ 347787 h 1915580"/>
              <a:gd name="connsiteX65" fmla="*/ 237167 w 1882134"/>
              <a:gd name="connsiteY65" fmla="*/ 373994 h 1915580"/>
              <a:gd name="connsiteX66" fmla="*/ 164050 w 1882134"/>
              <a:gd name="connsiteY66" fmla="*/ 483456 h 1915580"/>
              <a:gd name="connsiteX67" fmla="*/ 155071 w 1882134"/>
              <a:gd name="connsiteY67" fmla="*/ 485258 h 1915580"/>
              <a:gd name="connsiteX68" fmla="*/ 155071 w 1882134"/>
              <a:gd name="connsiteY68" fmla="*/ 740239 h 1915580"/>
              <a:gd name="connsiteX69" fmla="*/ 165333 w 1882134"/>
              <a:gd name="connsiteY69" fmla="*/ 742335 h 1915580"/>
              <a:gd name="connsiteX70" fmla="*/ 237167 w 1882134"/>
              <a:gd name="connsiteY70" fmla="*/ 851369 h 1915580"/>
              <a:gd name="connsiteX71" fmla="*/ 234601 w 1882134"/>
              <a:gd name="connsiteY71" fmla="*/ 863932 h 1915580"/>
              <a:gd name="connsiteX72" fmla="*/ 440781 w 1882134"/>
              <a:gd name="connsiteY72" fmla="*/ 983210 h 1915580"/>
              <a:gd name="connsiteX73" fmla="*/ 474477 w 1882134"/>
              <a:gd name="connsiteY73" fmla="*/ 960831 h 1915580"/>
              <a:gd name="connsiteX74" fmla="*/ 519943 w 1882134"/>
              <a:gd name="connsiteY74" fmla="*/ 951709 h 1915580"/>
              <a:gd name="connsiteX75" fmla="*/ 566693 w 1882134"/>
              <a:gd name="connsiteY75" fmla="*/ 961258 h 1915580"/>
              <a:gd name="connsiteX76" fmla="*/ 601190 w 1882134"/>
              <a:gd name="connsiteY76" fmla="*/ 984910 h 1915580"/>
              <a:gd name="connsiteX77" fmla="*/ 705420 w 1882134"/>
              <a:gd name="connsiteY77" fmla="*/ 924344 h 1915580"/>
              <a:gd name="connsiteX78" fmla="*/ 785942 w 1882134"/>
              <a:gd name="connsiteY78" fmla="*/ 878642 h 1915580"/>
              <a:gd name="connsiteX79" fmla="*/ 811567 w 1882134"/>
              <a:gd name="connsiteY79" fmla="*/ 863817 h 1915580"/>
              <a:gd name="connsiteX80" fmla="*/ 805759 w 1882134"/>
              <a:gd name="connsiteY80" fmla="*/ 836166 h 1915580"/>
              <a:gd name="connsiteX81" fmla="*/ 878876 w 1882134"/>
              <a:gd name="connsiteY81" fmla="*/ 726704 h 1915580"/>
              <a:gd name="connsiteX82" fmla="*/ 887857 w 1882134"/>
              <a:gd name="connsiteY82" fmla="*/ 724902 h 1915580"/>
              <a:gd name="connsiteX83" fmla="*/ 887857 w 1882134"/>
              <a:gd name="connsiteY83" fmla="*/ 602041 h 1915580"/>
              <a:gd name="connsiteX84" fmla="*/ 887857 w 1882134"/>
              <a:gd name="connsiteY84" fmla="*/ 479177 h 1915580"/>
              <a:gd name="connsiteX85" fmla="*/ 878877 w 1882134"/>
              <a:gd name="connsiteY85" fmla="*/ 477375 h 1915580"/>
              <a:gd name="connsiteX86" fmla="*/ 805760 w 1882134"/>
              <a:gd name="connsiteY86" fmla="*/ 367913 h 1915580"/>
              <a:gd name="connsiteX87" fmla="*/ 810313 w 1882134"/>
              <a:gd name="connsiteY87" fmla="*/ 345620 h 1915580"/>
              <a:gd name="connsiteX88" fmla="*/ 607514 w 1882134"/>
              <a:gd name="connsiteY88" fmla="*/ 228297 h 1915580"/>
              <a:gd name="connsiteX89" fmla="*/ 572440 w 1882134"/>
              <a:gd name="connsiteY89" fmla="*/ 252065 h 1915580"/>
              <a:gd name="connsiteX90" fmla="*/ 526305 w 1882134"/>
              <a:gd name="connsiteY90" fmla="*/ 261493 h 1915580"/>
              <a:gd name="connsiteX91" fmla="*/ 442371 w 1882134"/>
              <a:gd name="connsiteY91" fmla="*/ 226958 h 1915580"/>
              <a:gd name="connsiteX92" fmla="*/ 525745 w 1882134"/>
              <a:gd name="connsiteY92" fmla="*/ 24326 h 1915580"/>
              <a:gd name="connsiteX93" fmla="*/ 644609 w 1882134"/>
              <a:gd name="connsiteY93" fmla="*/ 142629 h 1915580"/>
              <a:gd name="connsiteX94" fmla="*/ 641709 w 1882134"/>
              <a:gd name="connsiteY94" fmla="*/ 157167 h 1915580"/>
              <a:gd name="connsiteX95" fmla="*/ 747989 w 1882134"/>
              <a:gd name="connsiteY95" fmla="*/ 218924 h 1915580"/>
              <a:gd name="connsiteX96" fmla="*/ 849541 w 1882134"/>
              <a:gd name="connsiteY96" fmla="*/ 277934 h 1915580"/>
              <a:gd name="connsiteX97" fmla="*/ 878877 w 1882134"/>
              <a:gd name="connsiteY97" fmla="*/ 258452 h 1915580"/>
              <a:gd name="connsiteX98" fmla="*/ 924343 w 1882134"/>
              <a:gd name="connsiteY98" fmla="*/ 249330 h 1915580"/>
              <a:gd name="connsiteX99" fmla="*/ 971093 w 1882134"/>
              <a:gd name="connsiteY99" fmla="*/ 258879 h 1915580"/>
              <a:gd name="connsiteX100" fmla="*/ 999784 w 1882134"/>
              <a:gd name="connsiteY100" fmla="*/ 278550 h 1915580"/>
              <a:gd name="connsiteX101" fmla="*/ 1112862 w 1882134"/>
              <a:gd name="connsiteY101" fmla="*/ 212843 h 1915580"/>
              <a:gd name="connsiteX102" fmla="*/ 1244810 w 1882134"/>
              <a:gd name="connsiteY102" fmla="*/ 139736 h 1915580"/>
              <a:gd name="connsiteX103" fmla="*/ 1240567 w 1882134"/>
              <a:gd name="connsiteY103" fmla="*/ 118583 h 1915580"/>
              <a:gd name="connsiteX104" fmla="*/ 1359150 w 1882134"/>
              <a:gd name="connsiteY104" fmla="*/ 0 h 1915580"/>
              <a:gd name="connsiteX105" fmla="*/ 1477734 w 1882134"/>
              <a:gd name="connsiteY105" fmla="*/ 118583 h 1915580"/>
              <a:gd name="connsiteX106" fmla="*/ 1468446 w 1882134"/>
              <a:gd name="connsiteY106" fmla="*/ 164056 h 1915580"/>
              <a:gd name="connsiteX107" fmla="*/ 1562871 w 1882134"/>
              <a:gd name="connsiteY107" fmla="*/ 218924 h 1915580"/>
              <a:gd name="connsiteX108" fmla="*/ 1674171 w 1882134"/>
              <a:gd name="connsiteY108" fmla="*/ 283599 h 1915580"/>
              <a:gd name="connsiteX109" fmla="*/ 1702880 w 1882134"/>
              <a:gd name="connsiteY109" fmla="*/ 264532 h 1915580"/>
              <a:gd name="connsiteX110" fmla="*/ 1748347 w 1882134"/>
              <a:gd name="connsiteY110" fmla="*/ 255410 h 1915580"/>
              <a:gd name="connsiteX111" fmla="*/ 1866931 w 1882134"/>
              <a:gd name="connsiteY111" fmla="*/ 373993 h 1915580"/>
              <a:gd name="connsiteX112" fmla="*/ 1793814 w 1882134"/>
              <a:gd name="connsiteY112" fmla="*/ 483456 h 1915580"/>
              <a:gd name="connsiteX113" fmla="*/ 1787876 w 1882134"/>
              <a:gd name="connsiteY113" fmla="*/ 484647 h 1915580"/>
              <a:gd name="connsiteX114" fmla="*/ 1787876 w 1882134"/>
              <a:gd name="connsiteY114" fmla="*/ 608121 h 1915580"/>
              <a:gd name="connsiteX115" fmla="*/ 1787876 w 1882134"/>
              <a:gd name="connsiteY115" fmla="*/ 710390 h 1915580"/>
              <a:gd name="connsiteX116" fmla="*/ 1810299 w 1882134"/>
              <a:gd name="connsiteY116" fmla="*/ 714970 h 1915580"/>
              <a:gd name="connsiteX117" fmla="*/ 1882134 w 1882134"/>
              <a:gd name="connsiteY117" fmla="*/ 824004 h 1915580"/>
              <a:gd name="connsiteX118" fmla="*/ 1763550 w 1882134"/>
              <a:gd name="connsiteY118" fmla="*/ 942588 h 1915580"/>
              <a:gd name="connsiteX119" fmla="*/ 1716800 w 1882134"/>
              <a:gd name="connsiteY119" fmla="*/ 933466 h 1915580"/>
              <a:gd name="connsiteX120" fmla="*/ 1696290 w 1882134"/>
              <a:gd name="connsiteY120" fmla="*/ 919792 h 1915580"/>
              <a:gd name="connsiteX121" fmla="*/ 1562871 w 1882134"/>
              <a:gd name="connsiteY121" fmla="*/ 997319 h 1915580"/>
              <a:gd name="connsiteX122" fmla="*/ 1452273 w 1882134"/>
              <a:gd name="connsiteY122" fmla="*/ 1058596 h 1915580"/>
              <a:gd name="connsiteX123" fmla="*/ 1456449 w 1882134"/>
              <a:gd name="connsiteY123" fmla="*/ 1079414 h 1915580"/>
              <a:gd name="connsiteX124" fmla="*/ 1383332 w 1882134"/>
              <a:gd name="connsiteY124" fmla="*/ 1188876 h 1915580"/>
              <a:gd name="connsiteX125" fmla="*/ 1380434 w 1882134"/>
              <a:gd name="connsiteY125" fmla="*/ 1189457 h 1915580"/>
              <a:gd name="connsiteX126" fmla="*/ 1380434 w 1882134"/>
              <a:gd name="connsiteY126" fmla="*/ 1316581 h 1915580"/>
              <a:gd name="connsiteX127" fmla="*/ 1380434 w 1882134"/>
              <a:gd name="connsiteY127" fmla="*/ 1459744 h 1915580"/>
              <a:gd name="connsiteX128" fmla="*/ 1413121 w 1882134"/>
              <a:gd name="connsiteY128" fmla="*/ 1481535 h 1915580"/>
              <a:gd name="connsiteX129" fmla="*/ 1447328 w 1882134"/>
              <a:gd name="connsiteY129" fmla="*/ 1565911 h 1915580"/>
              <a:gd name="connsiteX130" fmla="*/ 1328743 w 1882134"/>
              <a:gd name="connsiteY130" fmla="*/ 1684495 h 1915580"/>
              <a:gd name="connsiteX131" fmla="*/ 1283277 w 1882134"/>
              <a:gd name="connsiteY131" fmla="*/ 1675374 h 1915580"/>
              <a:gd name="connsiteX132" fmla="*/ 1245755 w 1882134"/>
              <a:gd name="connsiteY132" fmla="*/ 1650453 h 1915580"/>
              <a:gd name="connsiteX133" fmla="*/ 1152389 w 1882134"/>
              <a:gd name="connsiteY133" fmla="*/ 1702738 h 1915580"/>
              <a:gd name="connsiteX134" fmla="*/ 1045590 w 1882134"/>
              <a:gd name="connsiteY134" fmla="*/ 1764797 h 1915580"/>
              <a:gd name="connsiteX135" fmla="*/ 1052050 w 1882134"/>
              <a:gd name="connsiteY135" fmla="*/ 1796996 h 1915580"/>
              <a:gd name="connsiteX136" fmla="*/ 933465 w 1882134"/>
              <a:gd name="connsiteY136" fmla="*/ 1915580 h 1915580"/>
              <a:gd name="connsiteX137" fmla="*/ 814882 w 1882134"/>
              <a:gd name="connsiteY137" fmla="*/ 1796996 h 1915580"/>
              <a:gd name="connsiteX138" fmla="*/ 820094 w 1882134"/>
              <a:gd name="connsiteY138" fmla="*/ 1770286 h 1915580"/>
              <a:gd name="connsiteX139" fmla="*/ 705420 w 1882134"/>
              <a:gd name="connsiteY139" fmla="*/ 1702738 h 1915580"/>
              <a:gd name="connsiteX140" fmla="*/ 599803 w 1882134"/>
              <a:gd name="connsiteY140" fmla="*/ 1641366 h 1915580"/>
              <a:gd name="connsiteX141" fmla="*/ 571490 w 1882134"/>
              <a:gd name="connsiteY141" fmla="*/ 1660170 h 1915580"/>
              <a:gd name="connsiteX142" fmla="*/ 526023 w 1882134"/>
              <a:gd name="connsiteY142" fmla="*/ 1669292 h 1915580"/>
              <a:gd name="connsiteX143" fmla="*/ 407440 w 1882134"/>
              <a:gd name="connsiteY143" fmla="*/ 1550707 h 1915580"/>
              <a:gd name="connsiteX144" fmla="*/ 442787 w 1882134"/>
              <a:gd name="connsiteY144" fmla="*/ 1466331 h 1915580"/>
              <a:gd name="connsiteX145" fmla="*/ 480415 w 1882134"/>
              <a:gd name="connsiteY145" fmla="*/ 1441340 h 1915580"/>
              <a:gd name="connsiteX146" fmla="*/ 480415 w 1882134"/>
              <a:gd name="connsiteY146" fmla="*/ 1313541 h 1915580"/>
              <a:gd name="connsiteX147" fmla="*/ 480415 w 1882134"/>
              <a:gd name="connsiteY147" fmla="*/ 1180946 h 1915580"/>
              <a:gd name="connsiteX148" fmla="*/ 474477 w 1882134"/>
              <a:gd name="connsiteY148" fmla="*/ 1179755 h 1915580"/>
              <a:gd name="connsiteX149" fmla="*/ 401359 w 1882134"/>
              <a:gd name="connsiteY149" fmla="*/ 1070292 h 1915580"/>
              <a:gd name="connsiteX150" fmla="*/ 403715 w 1882134"/>
              <a:gd name="connsiteY150" fmla="*/ 1058760 h 1915580"/>
              <a:gd name="connsiteX151" fmla="*/ 297980 w 1882134"/>
              <a:gd name="connsiteY151" fmla="*/ 997319 h 1915580"/>
              <a:gd name="connsiteX152" fmla="*/ 197246 w 1882134"/>
              <a:gd name="connsiteY152" fmla="*/ 938785 h 1915580"/>
              <a:gd name="connsiteX153" fmla="*/ 164050 w 1882134"/>
              <a:gd name="connsiteY153" fmla="*/ 960831 h 1915580"/>
              <a:gd name="connsiteX154" fmla="*/ 118583 w 1882134"/>
              <a:gd name="connsiteY154" fmla="*/ 969953 h 1915580"/>
              <a:gd name="connsiteX155" fmla="*/ 0 w 1882134"/>
              <a:gd name="connsiteY155" fmla="*/ 851369 h 1915580"/>
              <a:gd name="connsiteX156" fmla="*/ 71834 w 1882134"/>
              <a:gd name="connsiteY156" fmla="*/ 741907 h 1915580"/>
              <a:gd name="connsiteX157" fmla="*/ 72975 w 1882134"/>
              <a:gd name="connsiteY157" fmla="*/ 741685 h 1915580"/>
              <a:gd name="connsiteX158" fmla="*/ 72975 w 1882134"/>
              <a:gd name="connsiteY158" fmla="*/ 608121 h 1915580"/>
              <a:gd name="connsiteX159" fmla="*/ 72975 w 1882134"/>
              <a:gd name="connsiteY159" fmla="*/ 483679 h 1915580"/>
              <a:gd name="connsiteX160" fmla="*/ 71834 w 1882134"/>
              <a:gd name="connsiteY160" fmla="*/ 483456 h 1915580"/>
              <a:gd name="connsiteX161" fmla="*/ 0 w 1882134"/>
              <a:gd name="connsiteY161" fmla="*/ 373994 h 1915580"/>
              <a:gd name="connsiteX162" fmla="*/ 118583 w 1882134"/>
              <a:gd name="connsiteY162" fmla="*/ 255410 h 1915580"/>
              <a:gd name="connsiteX163" fmla="*/ 165333 w 1882134"/>
              <a:gd name="connsiteY163" fmla="*/ 264960 h 1915580"/>
              <a:gd name="connsiteX164" fmla="*/ 189840 w 1882134"/>
              <a:gd name="connsiteY164" fmla="*/ 281762 h 1915580"/>
              <a:gd name="connsiteX165" fmla="*/ 297980 w 1882134"/>
              <a:gd name="connsiteY165" fmla="*/ 218924 h 1915580"/>
              <a:gd name="connsiteX166" fmla="*/ 409656 w 1882134"/>
              <a:gd name="connsiteY166" fmla="*/ 154031 h 1915580"/>
              <a:gd name="connsiteX167" fmla="*/ 407441 w 1882134"/>
              <a:gd name="connsiteY167" fmla="*/ 143189 h 1915580"/>
              <a:gd name="connsiteX168" fmla="*/ 525745 w 1882134"/>
              <a:gd name="connsiteY168" fmla="*/ 24326 h 1915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</a:cxnLst>
            <a:rect l="l" t="t" r="r" b="b"/>
            <a:pathLst>
              <a:path w="1882134" h="1915580">
                <a:moveTo>
                  <a:pt x="859940" y="932267"/>
                </a:moveTo>
                <a:lnTo>
                  <a:pt x="747989" y="997319"/>
                </a:lnTo>
                <a:lnTo>
                  <a:pt x="636844" y="1061903"/>
                </a:lnTo>
                <a:lnTo>
                  <a:pt x="638527" y="1070293"/>
                </a:lnTo>
                <a:cubicBezTo>
                  <a:pt x="638527" y="1120463"/>
                  <a:pt x="607741" y="1162081"/>
                  <a:pt x="565410" y="1179755"/>
                </a:cubicBezTo>
                <a:lnTo>
                  <a:pt x="562511" y="1180336"/>
                </a:lnTo>
                <a:lnTo>
                  <a:pt x="562511" y="1439244"/>
                </a:lnTo>
                <a:lnTo>
                  <a:pt x="572773" y="1441246"/>
                </a:lnTo>
                <a:cubicBezTo>
                  <a:pt x="615532" y="1458919"/>
                  <a:pt x="644608" y="1500537"/>
                  <a:pt x="644608" y="1550707"/>
                </a:cubicBezTo>
                <a:lnTo>
                  <a:pt x="640375" y="1571429"/>
                </a:lnTo>
                <a:lnTo>
                  <a:pt x="865510" y="1701672"/>
                </a:lnTo>
                <a:lnTo>
                  <a:pt x="886716" y="1687534"/>
                </a:lnTo>
                <a:cubicBezTo>
                  <a:pt x="900969" y="1681643"/>
                  <a:pt x="916742" y="1678413"/>
                  <a:pt x="933465" y="1678413"/>
                </a:cubicBezTo>
                <a:cubicBezTo>
                  <a:pt x="950189" y="1678413"/>
                  <a:pt x="965962" y="1681833"/>
                  <a:pt x="980215" y="1687962"/>
                </a:cubicBezTo>
                <a:lnTo>
                  <a:pt x="997982" y="1700143"/>
                </a:lnTo>
                <a:lnTo>
                  <a:pt x="1212258" y="1576182"/>
                </a:lnTo>
                <a:lnTo>
                  <a:pt x="1210160" y="1565911"/>
                </a:lnTo>
                <a:cubicBezTo>
                  <a:pt x="1210160" y="1515742"/>
                  <a:pt x="1240946" y="1474123"/>
                  <a:pt x="1283277" y="1456450"/>
                </a:cubicBezTo>
                <a:lnTo>
                  <a:pt x="1298338" y="1453428"/>
                </a:lnTo>
                <a:lnTo>
                  <a:pt x="1298338" y="1189696"/>
                </a:lnTo>
                <a:lnTo>
                  <a:pt x="1292399" y="1188448"/>
                </a:lnTo>
                <a:cubicBezTo>
                  <a:pt x="1250068" y="1170062"/>
                  <a:pt x="1219282" y="1127303"/>
                  <a:pt x="1219282" y="1079414"/>
                </a:cubicBezTo>
                <a:lnTo>
                  <a:pt x="1223749" y="1057548"/>
                </a:lnTo>
                <a:lnTo>
                  <a:pt x="997965" y="926929"/>
                </a:lnTo>
                <a:lnTo>
                  <a:pt x="994296" y="929366"/>
                </a:lnTo>
                <a:lnTo>
                  <a:pt x="988000" y="935188"/>
                </a:lnTo>
                <a:lnTo>
                  <a:pt x="978749" y="939691"/>
                </a:lnTo>
                <a:lnTo>
                  <a:pt x="969810" y="945628"/>
                </a:lnTo>
                <a:lnTo>
                  <a:pt x="964268" y="946740"/>
                </a:lnTo>
                <a:lnTo>
                  <a:pt x="958437" y="949579"/>
                </a:lnTo>
                <a:cubicBezTo>
                  <a:pt x="947754" y="952933"/>
                  <a:pt x="936316" y="954750"/>
                  <a:pt x="924343" y="954750"/>
                </a:cubicBezTo>
                <a:lnTo>
                  <a:pt x="924343" y="954750"/>
                </a:lnTo>
                <a:lnTo>
                  <a:pt x="923835" y="954643"/>
                </a:lnTo>
                <a:lnTo>
                  <a:pt x="881110" y="945723"/>
                </a:lnTo>
                <a:lnTo>
                  <a:pt x="880997" y="945646"/>
                </a:lnTo>
                <a:lnTo>
                  <a:pt x="878876" y="945200"/>
                </a:lnTo>
                <a:close/>
                <a:moveTo>
                  <a:pt x="1285908" y="209454"/>
                </a:moveTo>
                <a:lnTo>
                  <a:pt x="1039711" y="351883"/>
                </a:lnTo>
                <a:lnTo>
                  <a:pt x="1042927" y="367913"/>
                </a:lnTo>
                <a:cubicBezTo>
                  <a:pt x="1042927" y="401360"/>
                  <a:pt x="1029244" y="431006"/>
                  <a:pt x="1007580" y="452291"/>
                </a:cubicBezTo>
                <a:lnTo>
                  <a:pt x="972994" y="475261"/>
                </a:lnTo>
                <a:lnTo>
                  <a:pt x="972994" y="608121"/>
                </a:lnTo>
                <a:lnTo>
                  <a:pt x="972994" y="728436"/>
                </a:lnTo>
                <a:lnTo>
                  <a:pt x="1008720" y="752929"/>
                </a:lnTo>
                <a:cubicBezTo>
                  <a:pt x="1030004" y="774594"/>
                  <a:pt x="1042927" y="804239"/>
                  <a:pt x="1042927" y="836166"/>
                </a:cubicBezTo>
                <a:lnTo>
                  <a:pt x="1038547" y="857606"/>
                </a:lnTo>
                <a:lnTo>
                  <a:pt x="1264627" y="988396"/>
                </a:lnTo>
                <a:lnTo>
                  <a:pt x="1292399" y="969952"/>
                </a:lnTo>
                <a:cubicBezTo>
                  <a:pt x="1306509" y="964061"/>
                  <a:pt x="1321902" y="960830"/>
                  <a:pt x="1337865" y="960830"/>
                </a:cubicBezTo>
                <a:cubicBezTo>
                  <a:pt x="1354588" y="960830"/>
                  <a:pt x="1370362" y="964251"/>
                  <a:pt x="1384615" y="970380"/>
                </a:cubicBezTo>
                <a:lnTo>
                  <a:pt x="1410990" y="988463"/>
                </a:lnTo>
                <a:lnTo>
                  <a:pt x="1650068" y="850153"/>
                </a:lnTo>
                <a:lnTo>
                  <a:pt x="1644966" y="824004"/>
                </a:lnTo>
                <a:cubicBezTo>
                  <a:pt x="1644966" y="790557"/>
                  <a:pt x="1658649" y="760911"/>
                  <a:pt x="1680313" y="739627"/>
                </a:cubicBezTo>
                <a:lnTo>
                  <a:pt x="1705780" y="722714"/>
                </a:lnTo>
                <a:lnTo>
                  <a:pt x="1705779" y="484271"/>
                </a:lnTo>
                <a:lnTo>
                  <a:pt x="1701598" y="483455"/>
                </a:lnTo>
                <a:cubicBezTo>
                  <a:pt x="1658839" y="465782"/>
                  <a:pt x="1629764" y="424164"/>
                  <a:pt x="1629764" y="373993"/>
                </a:cubicBezTo>
                <a:lnTo>
                  <a:pt x="1634464" y="350982"/>
                </a:lnTo>
                <a:lnTo>
                  <a:pt x="1412691" y="222683"/>
                </a:lnTo>
                <a:lnTo>
                  <a:pt x="1404617" y="228046"/>
                </a:lnTo>
                <a:cubicBezTo>
                  <a:pt x="1390507" y="233937"/>
                  <a:pt x="1375113" y="237167"/>
                  <a:pt x="1359150" y="237167"/>
                </a:cubicBezTo>
                <a:cubicBezTo>
                  <a:pt x="1342427" y="237167"/>
                  <a:pt x="1326653" y="233747"/>
                  <a:pt x="1312401" y="227618"/>
                </a:cubicBezTo>
                <a:close/>
                <a:moveTo>
                  <a:pt x="441920" y="226293"/>
                </a:moveTo>
                <a:lnTo>
                  <a:pt x="231909" y="347787"/>
                </a:lnTo>
                <a:lnTo>
                  <a:pt x="237167" y="373994"/>
                </a:lnTo>
                <a:cubicBezTo>
                  <a:pt x="237167" y="424164"/>
                  <a:pt x="206381" y="465783"/>
                  <a:pt x="164050" y="483456"/>
                </a:cubicBezTo>
                <a:lnTo>
                  <a:pt x="155071" y="485258"/>
                </a:lnTo>
                <a:lnTo>
                  <a:pt x="155071" y="740239"/>
                </a:lnTo>
                <a:lnTo>
                  <a:pt x="165333" y="742335"/>
                </a:lnTo>
                <a:cubicBezTo>
                  <a:pt x="208092" y="760721"/>
                  <a:pt x="237168" y="803479"/>
                  <a:pt x="237167" y="851369"/>
                </a:cubicBezTo>
                <a:lnTo>
                  <a:pt x="234601" y="863932"/>
                </a:lnTo>
                <a:lnTo>
                  <a:pt x="440781" y="983210"/>
                </a:lnTo>
                <a:lnTo>
                  <a:pt x="474477" y="960831"/>
                </a:lnTo>
                <a:cubicBezTo>
                  <a:pt x="488587" y="954940"/>
                  <a:pt x="503980" y="951709"/>
                  <a:pt x="519943" y="951709"/>
                </a:cubicBezTo>
                <a:cubicBezTo>
                  <a:pt x="536667" y="951709"/>
                  <a:pt x="552440" y="955130"/>
                  <a:pt x="566693" y="961258"/>
                </a:cubicBezTo>
                <a:lnTo>
                  <a:pt x="601190" y="984910"/>
                </a:lnTo>
                <a:lnTo>
                  <a:pt x="705420" y="924344"/>
                </a:lnTo>
                <a:lnTo>
                  <a:pt x="785942" y="878642"/>
                </a:lnTo>
                <a:lnTo>
                  <a:pt x="811567" y="863817"/>
                </a:lnTo>
                <a:lnTo>
                  <a:pt x="805759" y="836166"/>
                </a:lnTo>
                <a:cubicBezTo>
                  <a:pt x="805759" y="785996"/>
                  <a:pt x="836545" y="744378"/>
                  <a:pt x="878876" y="726704"/>
                </a:cubicBezTo>
                <a:lnTo>
                  <a:pt x="887857" y="724902"/>
                </a:lnTo>
                <a:lnTo>
                  <a:pt x="887857" y="602041"/>
                </a:lnTo>
                <a:lnTo>
                  <a:pt x="887857" y="479177"/>
                </a:lnTo>
                <a:lnTo>
                  <a:pt x="878877" y="477375"/>
                </a:lnTo>
                <a:cubicBezTo>
                  <a:pt x="836546" y="459702"/>
                  <a:pt x="805760" y="418084"/>
                  <a:pt x="805760" y="367913"/>
                </a:cubicBezTo>
                <a:lnTo>
                  <a:pt x="810313" y="345620"/>
                </a:lnTo>
                <a:lnTo>
                  <a:pt x="607514" y="228297"/>
                </a:lnTo>
                <a:lnTo>
                  <a:pt x="572440" y="252065"/>
                </a:lnTo>
                <a:cubicBezTo>
                  <a:pt x="558268" y="258099"/>
                  <a:pt x="542678" y="261454"/>
                  <a:pt x="526305" y="261493"/>
                </a:cubicBezTo>
                <a:cubicBezTo>
                  <a:pt x="493559" y="261570"/>
                  <a:pt x="463882" y="248367"/>
                  <a:pt x="442371" y="226958"/>
                </a:cubicBezTo>
                <a:close/>
                <a:moveTo>
                  <a:pt x="525745" y="24326"/>
                </a:moveTo>
                <a:cubicBezTo>
                  <a:pt x="591236" y="24171"/>
                  <a:pt x="644453" y="77137"/>
                  <a:pt x="644609" y="142629"/>
                </a:cubicBezTo>
                <a:lnTo>
                  <a:pt x="641709" y="157167"/>
                </a:lnTo>
                <a:lnTo>
                  <a:pt x="747989" y="218924"/>
                </a:lnTo>
                <a:lnTo>
                  <a:pt x="849541" y="277934"/>
                </a:lnTo>
                <a:lnTo>
                  <a:pt x="878877" y="258452"/>
                </a:lnTo>
                <a:cubicBezTo>
                  <a:pt x="892987" y="252560"/>
                  <a:pt x="908380" y="249330"/>
                  <a:pt x="924343" y="249330"/>
                </a:cubicBezTo>
                <a:cubicBezTo>
                  <a:pt x="941066" y="249330"/>
                  <a:pt x="956840" y="252750"/>
                  <a:pt x="971093" y="258879"/>
                </a:cubicBezTo>
                <a:lnTo>
                  <a:pt x="999784" y="278550"/>
                </a:lnTo>
                <a:lnTo>
                  <a:pt x="1112862" y="212843"/>
                </a:lnTo>
                <a:lnTo>
                  <a:pt x="1244810" y="139736"/>
                </a:lnTo>
                <a:lnTo>
                  <a:pt x="1240567" y="118583"/>
                </a:lnTo>
                <a:cubicBezTo>
                  <a:pt x="1240566" y="51690"/>
                  <a:pt x="1295297" y="0"/>
                  <a:pt x="1359150" y="0"/>
                </a:cubicBezTo>
                <a:cubicBezTo>
                  <a:pt x="1426044" y="0"/>
                  <a:pt x="1477734" y="54731"/>
                  <a:pt x="1477734" y="118583"/>
                </a:cubicBezTo>
                <a:lnTo>
                  <a:pt x="1468446" y="164056"/>
                </a:lnTo>
                <a:lnTo>
                  <a:pt x="1562871" y="218924"/>
                </a:lnTo>
                <a:lnTo>
                  <a:pt x="1674171" y="283599"/>
                </a:lnTo>
                <a:lnTo>
                  <a:pt x="1702880" y="264532"/>
                </a:lnTo>
                <a:cubicBezTo>
                  <a:pt x="1716991" y="258640"/>
                  <a:pt x="1732384" y="255410"/>
                  <a:pt x="1748347" y="255410"/>
                </a:cubicBezTo>
                <a:cubicBezTo>
                  <a:pt x="1815241" y="255410"/>
                  <a:pt x="1866931" y="310141"/>
                  <a:pt x="1866931" y="373993"/>
                </a:cubicBezTo>
                <a:cubicBezTo>
                  <a:pt x="1866931" y="424164"/>
                  <a:pt x="1836145" y="465782"/>
                  <a:pt x="1793814" y="483456"/>
                </a:cubicBezTo>
                <a:lnTo>
                  <a:pt x="1787876" y="484647"/>
                </a:lnTo>
                <a:lnTo>
                  <a:pt x="1787876" y="608121"/>
                </a:lnTo>
                <a:lnTo>
                  <a:pt x="1787876" y="710390"/>
                </a:lnTo>
                <a:lnTo>
                  <a:pt x="1810299" y="714970"/>
                </a:lnTo>
                <a:cubicBezTo>
                  <a:pt x="1853058" y="733356"/>
                  <a:pt x="1882134" y="776115"/>
                  <a:pt x="1882134" y="824004"/>
                </a:cubicBezTo>
                <a:cubicBezTo>
                  <a:pt x="1882134" y="890898"/>
                  <a:pt x="1827403" y="942588"/>
                  <a:pt x="1763550" y="942588"/>
                </a:cubicBezTo>
                <a:cubicBezTo>
                  <a:pt x="1746826" y="942588"/>
                  <a:pt x="1731053" y="939357"/>
                  <a:pt x="1716800" y="933466"/>
                </a:cubicBezTo>
                <a:lnTo>
                  <a:pt x="1696290" y="919792"/>
                </a:lnTo>
                <a:lnTo>
                  <a:pt x="1562871" y="997319"/>
                </a:lnTo>
                <a:lnTo>
                  <a:pt x="1452273" y="1058596"/>
                </a:lnTo>
                <a:lnTo>
                  <a:pt x="1456449" y="1079414"/>
                </a:lnTo>
                <a:cubicBezTo>
                  <a:pt x="1456450" y="1129584"/>
                  <a:pt x="1425663" y="1171202"/>
                  <a:pt x="1383332" y="1188876"/>
                </a:cubicBezTo>
                <a:lnTo>
                  <a:pt x="1380434" y="1189457"/>
                </a:lnTo>
                <a:lnTo>
                  <a:pt x="1380434" y="1316581"/>
                </a:lnTo>
                <a:lnTo>
                  <a:pt x="1380434" y="1459744"/>
                </a:lnTo>
                <a:lnTo>
                  <a:pt x="1413121" y="1481535"/>
                </a:lnTo>
                <a:cubicBezTo>
                  <a:pt x="1434405" y="1502819"/>
                  <a:pt x="1447327" y="1532465"/>
                  <a:pt x="1447328" y="1565911"/>
                </a:cubicBezTo>
                <a:cubicBezTo>
                  <a:pt x="1447328" y="1632805"/>
                  <a:pt x="1392597" y="1684495"/>
                  <a:pt x="1328743" y="1684495"/>
                </a:cubicBezTo>
                <a:cubicBezTo>
                  <a:pt x="1312780" y="1684496"/>
                  <a:pt x="1297387" y="1681265"/>
                  <a:pt x="1283277" y="1675374"/>
                </a:cubicBezTo>
                <a:lnTo>
                  <a:pt x="1245755" y="1650453"/>
                </a:lnTo>
                <a:lnTo>
                  <a:pt x="1152389" y="1702738"/>
                </a:lnTo>
                <a:lnTo>
                  <a:pt x="1045590" y="1764797"/>
                </a:lnTo>
                <a:lnTo>
                  <a:pt x="1052050" y="1796996"/>
                </a:lnTo>
                <a:cubicBezTo>
                  <a:pt x="1052050" y="1863890"/>
                  <a:pt x="997319" y="1915580"/>
                  <a:pt x="933465" y="1915580"/>
                </a:cubicBezTo>
                <a:cubicBezTo>
                  <a:pt x="869613" y="1915580"/>
                  <a:pt x="814882" y="1860849"/>
                  <a:pt x="814882" y="1796996"/>
                </a:cubicBezTo>
                <a:lnTo>
                  <a:pt x="820094" y="1770286"/>
                </a:lnTo>
                <a:lnTo>
                  <a:pt x="705420" y="1702738"/>
                </a:lnTo>
                <a:lnTo>
                  <a:pt x="599803" y="1641366"/>
                </a:lnTo>
                <a:lnTo>
                  <a:pt x="571490" y="1660170"/>
                </a:lnTo>
                <a:cubicBezTo>
                  <a:pt x="557380" y="1666061"/>
                  <a:pt x="541987" y="1669291"/>
                  <a:pt x="526023" y="1669292"/>
                </a:cubicBezTo>
                <a:cubicBezTo>
                  <a:pt x="462171" y="1669292"/>
                  <a:pt x="407440" y="1617602"/>
                  <a:pt x="407440" y="1550707"/>
                </a:cubicBezTo>
                <a:cubicBezTo>
                  <a:pt x="407440" y="1517261"/>
                  <a:pt x="421123" y="1487615"/>
                  <a:pt x="442787" y="1466331"/>
                </a:cubicBezTo>
                <a:lnTo>
                  <a:pt x="480415" y="1441340"/>
                </a:lnTo>
                <a:lnTo>
                  <a:pt x="480415" y="1313541"/>
                </a:lnTo>
                <a:lnTo>
                  <a:pt x="480415" y="1180946"/>
                </a:lnTo>
                <a:lnTo>
                  <a:pt x="474477" y="1179755"/>
                </a:lnTo>
                <a:cubicBezTo>
                  <a:pt x="432146" y="1162081"/>
                  <a:pt x="401359" y="1120463"/>
                  <a:pt x="401359" y="1070292"/>
                </a:cubicBezTo>
                <a:lnTo>
                  <a:pt x="403715" y="1058760"/>
                </a:lnTo>
                <a:lnTo>
                  <a:pt x="297980" y="997319"/>
                </a:lnTo>
                <a:lnTo>
                  <a:pt x="197246" y="938785"/>
                </a:lnTo>
                <a:lnTo>
                  <a:pt x="164050" y="960831"/>
                </a:lnTo>
                <a:cubicBezTo>
                  <a:pt x="149940" y="966723"/>
                  <a:pt x="134547" y="969953"/>
                  <a:pt x="118583" y="969953"/>
                </a:cubicBezTo>
                <a:cubicBezTo>
                  <a:pt x="51690" y="969953"/>
                  <a:pt x="0" y="915222"/>
                  <a:pt x="0" y="851369"/>
                </a:cubicBezTo>
                <a:cubicBezTo>
                  <a:pt x="0" y="801199"/>
                  <a:pt x="29076" y="759581"/>
                  <a:pt x="71834" y="741907"/>
                </a:cubicBezTo>
                <a:lnTo>
                  <a:pt x="72975" y="741685"/>
                </a:lnTo>
                <a:lnTo>
                  <a:pt x="72975" y="608121"/>
                </a:lnTo>
                <a:lnTo>
                  <a:pt x="72975" y="483679"/>
                </a:lnTo>
                <a:lnTo>
                  <a:pt x="71834" y="483456"/>
                </a:lnTo>
                <a:cubicBezTo>
                  <a:pt x="29076" y="465783"/>
                  <a:pt x="0" y="424164"/>
                  <a:pt x="0" y="373994"/>
                </a:cubicBezTo>
                <a:cubicBezTo>
                  <a:pt x="0" y="310141"/>
                  <a:pt x="51690" y="255410"/>
                  <a:pt x="118583" y="255410"/>
                </a:cubicBezTo>
                <a:cubicBezTo>
                  <a:pt x="135307" y="255410"/>
                  <a:pt x="151080" y="258831"/>
                  <a:pt x="165333" y="264960"/>
                </a:cubicBezTo>
                <a:lnTo>
                  <a:pt x="189840" y="281762"/>
                </a:lnTo>
                <a:lnTo>
                  <a:pt x="297980" y="218924"/>
                </a:lnTo>
                <a:lnTo>
                  <a:pt x="409656" y="154031"/>
                </a:lnTo>
                <a:lnTo>
                  <a:pt x="407441" y="143189"/>
                </a:lnTo>
                <a:cubicBezTo>
                  <a:pt x="407286" y="77697"/>
                  <a:pt x="460252" y="24480"/>
                  <a:pt x="525745" y="24326"/>
                </a:cubicBezTo>
                <a:close/>
              </a:path>
            </a:pathLst>
          </a:custGeom>
          <a:solidFill>
            <a:schemeClr val="accent2">
              <a:alpha val="20000"/>
            </a:schemeClr>
          </a:solidFill>
          <a:ln w="43323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85" name="Freeform: Shape 384">
            <a:extLst>
              <a:ext uri="{FF2B5EF4-FFF2-40B4-BE49-F238E27FC236}">
                <a16:creationId xmlns:a16="http://schemas.microsoft.com/office/drawing/2014/main" id="{856ED56E-2F4F-426F-87BB-49A633291018}"/>
              </a:ext>
            </a:extLst>
          </p:cNvPr>
          <p:cNvSpPr/>
          <p:nvPr/>
        </p:nvSpPr>
        <p:spPr>
          <a:xfrm rot="1022389">
            <a:off x="2077634" y="850460"/>
            <a:ext cx="1077492" cy="880832"/>
          </a:xfrm>
          <a:custGeom>
            <a:avLst/>
            <a:gdLst>
              <a:gd name="connsiteX0" fmla="*/ 618123 w 1077492"/>
              <a:gd name="connsiteY0" fmla="*/ 5091 h 880832"/>
              <a:gd name="connsiteX1" fmla="*/ 649515 w 1077492"/>
              <a:gd name="connsiteY1" fmla="*/ 48 h 880832"/>
              <a:gd name="connsiteX2" fmla="*/ 706766 w 1077492"/>
              <a:gd name="connsiteY2" fmla="*/ 25655 h 880832"/>
              <a:gd name="connsiteX3" fmla="*/ 703831 w 1077492"/>
              <a:gd name="connsiteY3" fmla="*/ 142493 h 880832"/>
              <a:gd name="connsiteX4" fmla="*/ 665641 w 1077492"/>
              <a:gd name="connsiteY4" fmla="*/ 157025 h 880832"/>
              <a:gd name="connsiteX5" fmla="*/ 665641 w 1077492"/>
              <a:gd name="connsiteY5" fmla="*/ 352605 h 880832"/>
              <a:gd name="connsiteX6" fmla="*/ 684786 w 1077492"/>
              <a:gd name="connsiteY6" fmla="*/ 356972 h 880832"/>
              <a:gd name="connsiteX7" fmla="*/ 718689 w 1077492"/>
              <a:gd name="connsiteY7" fmla="*/ 380793 h 880832"/>
              <a:gd name="connsiteX8" fmla="*/ 738749 w 1077492"/>
              <a:gd name="connsiteY8" fmla="*/ 496690 h 880832"/>
              <a:gd name="connsiteX9" fmla="*/ 735230 w 1077492"/>
              <a:gd name="connsiteY9" fmla="*/ 501698 h 880832"/>
              <a:gd name="connsiteX10" fmla="*/ 845060 w 1077492"/>
              <a:gd name="connsiteY10" fmla="*/ 617186 h 880832"/>
              <a:gd name="connsiteX11" fmla="*/ 879258 w 1077492"/>
              <a:gd name="connsiteY11" fmla="*/ 595803 h 880832"/>
              <a:gd name="connsiteX12" fmla="*/ 1037048 w 1077492"/>
              <a:gd name="connsiteY12" fmla="*/ 632408 h 880832"/>
              <a:gd name="connsiteX13" fmla="*/ 1031825 w 1077492"/>
              <a:gd name="connsiteY13" fmla="*/ 840388 h 880832"/>
              <a:gd name="connsiteX14" fmla="*/ 823846 w 1077492"/>
              <a:gd name="connsiteY14" fmla="*/ 835165 h 880832"/>
              <a:gd name="connsiteX15" fmla="*/ 795994 w 1077492"/>
              <a:gd name="connsiteY15" fmla="*/ 674255 h 880832"/>
              <a:gd name="connsiteX16" fmla="*/ 803191 w 1077492"/>
              <a:gd name="connsiteY16" fmla="*/ 664013 h 880832"/>
              <a:gd name="connsiteX17" fmla="*/ 690708 w 1077492"/>
              <a:gd name="connsiteY17" fmla="*/ 545736 h 880832"/>
              <a:gd name="connsiteX18" fmla="*/ 678778 w 1077492"/>
              <a:gd name="connsiteY18" fmla="*/ 553196 h 880832"/>
              <a:gd name="connsiteX19" fmla="*/ 565128 w 1077492"/>
              <a:gd name="connsiteY19" fmla="*/ 526831 h 880832"/>
              <a:gd name="connsiteX20" fmla="*/ 562479 w 1077492"/>
              <a:gd name="connsiteY20" fmla="*/ 522594 h 880832"/>
              <a:gd name="connsiteX21" fmla="*/ 207664 w 1077492"/>
              <a:gd name="connsiteY21" fmla="*/ 608151 h 880832"/>
              <a:gd name="connsiteX22" fmla="*/ 203307 w 1077492"/>
              <a:gd name="connsiteY22" fmla="*/ 628640 h 880832"/>
              <a:gd name="connsiteX23" fmla="*/ 178918 w 1077492"/>
              <a:gd name="connsiteY23" fmla="*/ 663609 h 880832"/>
              <a:gd name="connsiteX24" fmla="*/ 29119 w 1077492"/>
              <a:gd name="connsiteY24" fmla="*/ 659847 h 880832"/>
              <a:gd name="connsiteX25" fmla="*/ 32881 w 1077492"/>
              <a:gd name="connsiteY25" fmla="*/ 510048 h 880832"/>
              <a:gd name="connsiteX26" fmla="*/ 67936 w 1077492"/>
              <a:gd name="connsiteY26" fmla="*/ 487958 h 880832"/>
              <a:gd name="connsiteX27" fmla="*/ 182679 w 1077492"/>
              <a:gd name="connsiteY27" fmla="*/ 513810 h 880832"/>
              <a:gd name="connsiteX28" fmla="*/ 199867 w 1077492"/>
              <a:gd name="connsiteY28" fmla="*/ 541086 h 880832"/>
              <a:gd name="connsiteX29" fmla="*/ 537541 w 1077492"/>
              <a:gd name="connsiteY29" fmla="*/ 459661 h 880832"/>
              <a:gd name="connsiteX30" fmla="*/ 536059 w 1077492"/>
              <a:gd name="connsiteY30" fmla="*/ 450434 h 880832"/>
              <a:gd name="connsiteX31" fmla="*/ 568890 w 1077492"/>
              <a:gd name="connsiteY31" fmla="*/ 377032 h 880832"/>
              <a:gd name="connsiteX32" fmla="*/ 605039 w 1077492"/>
              <a:gd name="connsiteY32" fmla="*/ 354429 h 880832"/>
              <a:gd name="connsiteX33" fmla="*/ 624516 w 1077492"/>
              <a:gd name="connsiteY33" fmla="*/ 351300 h 880832"/>
              <a:gd name="connsiteX34" fmla="*/ 624516 w 1077492"/>
              <a:gd name="connsiteY34" fmla="*/ 160667 h 880832"/>
              <a:gd name="connsiteX35" fmla="*/ 613436 w 1077492"/>
              <a:gd name="connsiteY35" fmla="*/ 158139 h 880832"/>
              <a:gd name="connsiteX36" fmla="*/ 586993 w 1077492"/>
              <a:gd name="connsiteY36" fmla="*/ 139559 h 880832"/>
              <a:gd name="connsiteX37" fmla="*/ 589927 w 1077492"/>
              <a:gd name="connsiteY37" fmla="*/ 22721 h 880832"/>
              <a:gd name="connsiteX38" fmla="*/ 618123 w 1077492"/>
              <a:gd name="connsiteY38" fmla="*/ 5091 h 880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1077492" h="880832">
                <a:moveTo>
                  <a:pt x="618123" y="5091"/>
                </a:moveTo>
                <a:cubicBezTo>
                  <a:pt x="628264" y="1341"/>
                  <a:pt x="638938" y="-311"/>
                  <a:pt x="649515" y="48"/>
                </a:cubicBezTo>
                <a:cubicBezTo>
                  <a:pt x="670668" y="767"/>
                  <a:pt x="691432" y="9532"/>
                  <a:pt x="706766" y="25655"/>
                </a:cubicBezTo>
                <a:cubicBezTo>
                  <a:pt x="738893" y="59437"/>
                  <a:pt x="736078" y="111827"/>
                  <a:pt x="703831" y="142493"/>
                </a:cubicBezTo>
                <a:lnTo>
                  <a:pt x="665641" y="157025"/>
                </a:lnTo>
                <a:lnTo>
                  <a:pt x="665641" y="352605"/>
                </a:lnTo>
                <a:lnTo>
                  <a:pt x="684786" y="356972"/>
                </a:lnTo>
                <a:cubicBezTo>
                  <a:pt x="697289" y="362480"/>
                  <a:pt x="708859" y="370458"/>
                  <a:pt x="718689" y="380793"/>
                </a:cubicBezTo>
                <a:cubicBezTo>
                  <a:pt x="749581" y="413278"/>
                  <a:pt x="755275" y="459181"/>
                  <a:pt x="738749" y="496690"/>
                </a:cubicBezTo>
                <a:lnTo>
                  <a:pt x="735230" y="501698"/>
                </a:lnTo>
                <a:lnTo>
                  <a:pt x="845060" y="617186"/>
                </a:lnTo>
                <a:lnTo>
                  <a:pt x="879258" y="595803"/>
                </a:lnTo>
                <a:cubicBezTo>
                  <a:pt x="933414" y="575777"/>
                  <a:pt x="996107" y="589357"/>
                  <a:pt x="1037048" y="632408"/>
                </a:cubicBezTo>
                <a:cubicBezTo>
                  <a:pt x="1094236" y="692542"/>
                  <a:pt x="1089226" y="785799"/>
                  <a:pt x="1031825" y="840388"/>
                </a:cubicBezTo>
                <a:cubicBezTo>
                  <a:pt x="971691" y="897576"/>
                  <a:pt x="878434" y="892566"/>
                  <a:pt x="823846" y="835165"/>
                </a:cubicBezTo>
                <a:cubicBezTo>
                  <a:pt x="780955" y="790064"/>
                  <a:pt x="773050" y="726332"/>
                  <a:pt x="795994" y="674255"/>
                </a:cubicBezTo>
                <a:lnTo>
                  <a:pt x="803191" y="664013"/>
                </a:lnTo>
                <a:lnTo>
                  <a:pt x="690708" y="545736"/>
                </a:lnTo>
                <a:lnTo>
                  <a:pt x="678778" y="553196"/>
                </a:lnTo>
                <a:cubicBezTo>
                  <a:pt x="639771" y="567620"/>
                  <a:pt x="594617" y="557839"/>
                  <a:pt x="565128" y="526831"/>
                </a:cubicBezTo>
                <a:lnTo>
                  <a:pt x="562479" y="522594"/>
                </a:lnTo>
                <a:lnTo>
                  <a:pt x="207664" y="608151"/>
                </a:lnTo>
                <a:lnTo>
                  <a:pt x="203307" y="628640"/>
                </a:lnTo>
                <a:cubicBezTo>
                  <a:pt x="197853" y="641384"/>
                  <a:pt x="189746" y="653311"/>
                  <a:pt x="178918" y="663609"/>
                </a:cubicBezTo>
                <a:cubicBezTo>
                  <a:pt x="137575" y="702927"/>
                  <a:pt x="70309" y="703160"/>
                  <a:pt x="29119" y="659847"/>
                </a:cubicBezTo>
                <a:cubicBezTo>
                  <a:pt x="-10199" y="618504"/>
                  <a:pt x="-10431" y="551239"/>
                  <a:pt x="32881" y="510048"/>
                </a:cubicBezTo>
                <a:cubicBezTo>
                  <a:pt x="43217" y="500219"/>
                  <a:pt x="55173" y="492832"/>
                  <a:pt x="67936" y="487958"/>
                </a:cubicBezTo>
                <a:cubicBezTo>
                  <a:pt x="106227" y="473336"/>
                  <a:pt x="151787" y="481326"/>
                  <a:pt x="182679" y="513810"/>
                </a:cubicBezTo>
                <a:lnTo>
                  <a:pt x="199867" y="541086"/>
                </a:lnTo>
                <a:lnTo>
                  <a:pt x="537541" y="459661"/>
                </a:lnTo>
                <a:lnTo>
                  <a:pt x="536059" y="450434"/>
                </a:lnTo>
                <a:cubicBezTo>
                  <a:pt x="536980" y="423313"/>
                  <a:pt x="548218" y="396691"/>
                  <a:pt x="568890" y="377032"/>
                </a:cubicBezTo>
                <a:cubicBezTo>
                  <a:pt x="579718" y="366735"/>
                  <a:pt x="592037" y="359237"/>
                  <a:pt x="605039" y="354429"/>
                </a:cubicBezTo>
                <a:lnTo>
                  <a:pt x="624516" y="351300"/>
                </a:lnTo>
                <a:lnTo>
                  <a:pt x="624516" y="160667"/>
                </a:lnTo>
                <a:lnTo>
                  <a:pt x="613436" y="158139"/>
                </a:lnTo>
                <a:cubicBezTo>
                  <a:pt x="603685" y="153843"/>
                  <a:pt x="594660" y="147621"/>
                  <a:pt x="586993" y="139559"/>
                </a:cubicBezTo>
                <a:cubicBezTo>
                  <a:pt x="554867" y="105778"/>
                  <a:pt x="557681" y="53388"/>
                  <a:pt x="589927" y="22721"/>
                </a:cubicBezTo>
                <a:cubicBezTo>
                  <a:pt x="598373" y="14690"/>
                  <a:pt x="607982" y="8842"/>
                  <a:pt x="618123" y="5091"/>
                </a:cubicBezTo>
                <a:close/>
              </a:path>
            </a:pathLst>
          </a:custGeom>
          <a:solidFill>
            <a:schemeClr val="accent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82" name="Freeform: Shape 381">
            <a:extLst>
              <a:ext uri="{FF2B5EF4-FFF2-40B4-BE49-F238E27FC236}">
                <a16:creationId xmlns:a16="http://schemas.microsoft.com/office/drawing/2014/main" id="{B4F1F681-3BB7-4692-BAC2-F69E007AFF9F}"/>
              </a:ext>
            </a:extLst>
          </p:cNvPr>
          <p:cNvSpPr/>
          <p:nvPr/>
        </p:nvSpPr>
        <p:spPr>
          <a:xfrm rot="11654967" flipH="1">
            <a:off x="94907" y="2476373"/>
            <a:ext cx="1942573" cy="1833269"/>
          </a:xfrm>
          <a:custGeom>
            <a:avLst/>
            <a:gdLst>
              <a:gd name="connsiteX0" fmla="*/ 943257 w 2013900"/>
              <a:gd name="connsiteY0" fmla="*/ 1501970 h 1900583"/>
              <a:gd name="connsiteX1" fmla="*/ 744074 w 2013900"/>
              <a:gd name="connsiteY1" fmla="*/ 1348088 h 1900583"/>
              <a:gd name="connsiteX2" fmla="*/ 748630 w 2013900"/>
              <a:gd name="connsiteY2" fmla="*/ 1338807 h 1900583"/>
              <a:gd name="connsiteX3" fmla="*/ 706808 w 2013900"/>
              <a:gd name="connsiteY3" fmla="*/ 1216890 h 1900583"/>
              <a:gd name="connsiteX4" fmla="*/ 695446 w 2013900"/>
              <a:gd name="connsiteY4" fmla="*/ 1211313 h 1900583"/>
              <a:gd name="connsiteX5" fmla="*/ 726700 w 2013900"/>
              <a:gd name="connsiteY5" fmla="*/ 978267 h 1900583"/>
              <a:gd name="connsiteX6" fmla="*/ 764518 w 2013900"/>
              <a:gd name="connsiteY6" fmla="*/ 965451 h 1900583"/>
              <a:gd name="connsiteX7" fmla="*/ 799083 w 2013900"/>
              <a:gd name="connsiteY7" fmla="*/ 935439 h 1900583"/>
              <a:gd name="connsiteX8" fmla="*/ 819837 w 2013900"/>
              <a:gd name="connsiteY8" fmla="*/ 893157 h 1900583"/>
              <a:gd name="connsiteX9" fmla="*/ 822213 w 2013900"/>
              <a:gd name="connsiteY9" fmla="*/ 851356 h 1900583"/>
              <a:gd name="connsiteX10" fmla="*/ 1043738 w 2013900"/>
              <a:gd name="connsiteY10" fmla="*/ 760675 h 1900583"/>
              <a:gd name="connsiteX11" fmla="*/ 1061832 w 2013900"/>
              <a:gd name="connsiteY11" fmla="*/ 781899 h 1900583"/>
              <a:gd name="connsiteX12" fmla="*/ 1191467 w 2013900"/>
              <a:gd name="connsiteY12" fmla="*/ 790843 h 1900583"/>
              <a:gd name="connsiteX13" fmla="*/ 1200605 w 2013900"/>
              <a:gd name="connsiteY13" fmla="*/ 782908 h 1900583"/>
              <a:gd name="connsiteX14" fmla="*/ 1391604 w 2013900"/>
              <a:gd name="connsiteY14" fmla="*/ 930468 h 1900583"/>
              <a:gd name="connsiteX15" fmla="*/ 1386234 w 2013900"/>
              <a:gd name="connsiteY15" fmla="*/ 941312 h 1900583"/>
              <a:gd name="connsiteX16" fmla="*/ 1427616 w 2013900"/>
              <a:gd name="connsiteY16" fmla="*/ 1064490 h 1900583"/>
              <a:gd name="connsiteX17" fmla="*/ 1447779 w 2013900"/>
              <a:gd name="connsiteY17" fmla="*/ 1074387 h 1900583"/>
              <a:gd name="connsiteX18" fmla="*/ 1417037 w 2013900"/>
              <a:gd name="connsiteY18" fmla="*/ 1303612 h 1900583"/>
              <a:gd name="connsiteX19" fmla="*/ 1377304 w 2013900"/>
              <a:gd name="connsiteY19" fmla="*/ 1316666 h 1900583"/>
              <a:gd name="connsiteX20" fmla="*/ 1342096 w 2013900"/>
              <a:gd name="connsiteY20" fmla="*/ 1347016 h 1900583"/>
              <a:gd name="connsiteX21" fmla="*/ 1318419 w 2013900"/>
              <a:gd name="connsiteY21" fmla="*/ 1433424 h 1900583"/>
              <a:gd name="connsiteX22" fmla="*/ 1318667 w 2013900"/>
              <a:gd name="connsiteY22" fmla="*/ 1434179 h 1900583"/>
              <a:gd name="connsiteX23" fmla="*/ 1097018 w 2013900"/>
              <a:gd name="connsiteY23" fmla="*/ 1524911 h 1900583"/>
              <a:gd name="connsiteX24" fmla="*/ 1079718 w 2013900"/>
              <a:gd name="connsiteY24" fmla="*/ 1504987 h 1900583"/>
              <a:gd name="connsiteX25" fmla="*/ 950083 w 2013900"/>
              <a:gd name="connsiteY25" fmla="*/ 1496043 h 1900583"/>
              <a:gd name="connsiteX26" fmla="*/ 75043 w 2013900"/>
              <a:gd name="connsiteY26" fmla="*/ 1597161 h 1900583"/>
              <a:gd name="connsiteX27" fmla="*/ 108134 w 2013900"/>
              <a:gd name="connsiteY27" fmla="*/ 1604721 h 1900583"/>
              <a:gd name="connsiteX28" fmla="*/ 154857 w 2013900"/>
              <a:gd name="connsiteY28" fmla="*/ 1598764 h 1900583"/>
              <a:gd name="connsiteX29" fmla="*/ 233875 w 2013900"/>
              <a:gd name="connsiteY29" fmla="*/ 1496935 h 1900583"/>
              <a:gd name="connsiteX30" fmla="*/ 231813 w 2013900"/>
              <a:gd name="connsiteY30" fmla="*/ 1480763 h 1900583"/>
              <a:gd name="connsiteX31" fmla="*/ 540598 w 2013900"/>
              <a:gd name="connsiteY31" fmla="*/ 1375577 h 1900583"/>
              <a:gd name="connsiteX32" fmla="*/ 563677 w 2013900"/>
              <a:gd name="connsiteY32" fmla="*/ 1402157 h 1900583"/>
              <a:gd name="connsiteX33" fmla="*/ 692537 w 2013900"/>
              <a:gd name="connsiteY33" fmla="*/ 1412103 h 1900583"/>
              <a:gd name="connsiteX34" fmla="*/ 693400 w 2013900"/>
              <a:gd name="connsiteY34" fmla="*/ 1411346 h 1900583"/>
              <a:gd name="connsiteX35" fmla="*/ 797736 w 2013900"/>
              <a:gd name="connsiteY35" fmla="*/ 1491953 h 1900583"/>
              <a:gd name="connsiteX36" fmla="*/ 894945 w 2013900"/>
              <a:gd name="connsiteY36" fmla="*/ 1567053 h 1900583"/>
              <a:gd name="connsiteX37" fmla="*/ 894430 w 2013900"/>
              <a:gd name="connsiteY37" fmla="*/ 1568079 h 1900583"/>
              <a:gd name="connsiteX38" fmla="*/ 936587 w 2013900"/>
              <a:gd name="connsiteY38" fmla="*/ 1690255 h 1900583"/>
              <a:gd name="connsiteX39" fmla="*/ 1100786 w 2013900"/>
              <a:gd name="connsiteY39" fmla="*/ 1669186 h 1900583"/>
              <a:gd name="connsiteX40" fmla="*/ 1121540 w 2013900"/>
              <a:gd name="connsiteY40" fmla="*/ 1626904 h 1900583"/>
              <a:gd name="connsiteX41" fmla="*/ 1123204 w 2013900"/>
              <a:gd name="connsiteY41" fmla="*/ 1597620 h 1900583"/>
              <a:gd name="connsiteX42" fmla="*/ 1237555 w 2013900"/>
              <a:gd name="connsiteY42" fmla="*/ 1551067 h 1900583"/>
              <a:gd name="connsiteX43" fmla="*/ 1355644 w 2013900"/>
              <a:gd name="connsiteY43" fmla="*/ 1502993 h 1900583"/>
              <a:gd name="connsiteX44" fmla="*/ 1362776 w 2013900"/>
              <a:gd name="connsiteY44" fmla="*/ 1511266 h 1900583"/>
              <a:gd name="connsiteX45" fmla="*/ 1491817 w 2013900"/>
              <a:gd name="connsiteY45" fmla="*/ 1520936 h 1900583"/>
              <a:gd name="connsiteX46" fmla="*/ 1499270 w 2013900"/>
              <a:gd name="connsiteY46" fmla="*/ 1514511 h 1900583"/>
              <a:gd name="connsiteX47" fmla="*/ 1790657 w 2013900"/>
              <a:gd name="connsiteY47" fmla="*/ 1739626 h 1900583"/>
              <a:gd name="connsiteX48" fmla="*/ 1783473 w 2013900"/>
              <a:gd name="connsiteY48" fmla="*/ 1754261 h 1900583"/>
              <a:gd name="connsiteX49" fmla="*/ 1825296 w 2013900"/>
              <a:gd name="connsiteY49" fmla="*/ 1876178 h 1900583"/>
              <a:gd name="connsiteX50" fmla="*/ 1867578 w 2013900"/>
              <a:gd name="connsiteY50" fmla="*/ 1896932 h 1900583"/>
              <a:gd name="connsiteX51" fmla="*/ 1989494 w 2013900"/>
              <a:gd name="connsiteY51" fmla="*/ 1855110 h 1900583"/>
              <a:gd name="connsiteX52" fmla="*/ 1968427 w 2013900"/>
              <a:gd name="connsiteY52" fmla="*/ 1690911 h 1900583"/>
              <a:gd name="connsiteX53" fmla="*/ 1838792 w 2013900"/>
              <a:gd name="connsiteY53" fmla="*/ 1681967 h 1900583"/>
              <a:gd name="connsiteX54" fmla="*/ 1838014 w 2013900"/>
              <a:gd name="connsiteY54" fmla="*/ 1682642 h 1900583"/>
              <a:gd name="connsiteX55" fmla="*/ 1544325 w 2013900"/>
              <a:gd name="connsiteY55" fmla="*/ 1455749 h 1900583"/>
              <a:gd name="connsiteX56" fmla="*/ 1547700 w 2013900"/>
              <a:gd name="connsiteY56" fmla="*/ 1448953 h 1900583"/>
              <a:gd name="connsiteX57" fmla="*/ 1506345 w 2013900"/>
              <a:gd name="connsiteY57" fmla="*/ 1326336 h 1900583"/>
              <a:gd name="connsiteX58" fmla="*/ 1493239 w 2013900"/>
              <a:gd name="connsiteY58" fmla="*/ 1319828 h 1900583"/>
              <a:gd name="connsiteX59" fmla="*/ 1509136 w 2013900"/>
              <a:gd name="connsiteY59" fmla="*/ 1199535 h 1900583"/>
              <a:gd name="connsiteX60" fmla="*/ 1524327 w 2013900"/>
              <a:gd name="connsiteY60" fmla="*/ 1084591 h 1900583"/>
              <a:gd name="connsiteX61" fmla="*/ 1557251 w 2013900"/>
              <a:gd name="connsiteY61" fmla="*/ 1073434 h 1900583"/>
              <a:gd name="connsiteX62" fmla="*/ 1591815 w 2013900"/>
              <a:gd name="connsiteY62" fmla="*/ 1043422 h 1900583"/>
              <a:gd name="connsiteX63" fmla="*/ 1570748 w 2013900"/>
              <a:gd name="connsiteY63" fmla="*/ 879222 h 1900583"/>
              <a:gd name="connsiteX64" fmla="*/ 1483503 w 2013900"/>
              <a:gd name="connsiteY64" fmla="*/ 855912 h 1900583"/>
              <a:gd name="connsiteX65" fmla="*/ 1444684 w 2013900"/>
              <a:gd name="connsiteY65" fmla="*/ 869068 h 1900583"/>
              <a:gd name="connsiteX66" fmla="*/ 1340899 w 2013900"/>
              <a:gd name="connsiteY66" fmla="*/ 788887 h 1900583"/>
              <a:gd name="connsiteX67" fmla="*/ 1246914 w 2013900"/>
              <a:gd name="connsiteY67" fmla="*/ 716278 h 1900583"/>
              <a:gd name="connsiteX68" fmla="*/ 1249341 w 2013900"/>
              <a:gd name="connsiteY68" fmla="*/ 673586 h 1900583"/>
              <a:gd name="connsiteX69" fmla="*/ 1204964 w 2013900"/>
              <a:gd name="connsiteY69" fmla="*/ 596631 h 1900583"/>
              <a:gd name="connsiteX70" fmla="*/ 1168993 w 2013900"/>
              <a:gd name="connsiteY70" fmla="*/ 578975 h 1900583"/>
              <a:gd name="connsiteX71" fmla="*/ 1168993 w 2013900"/>
              <a:gd name="connsiteY71" fmla="*/ 225315 h 1900583"/>
              <a:gd name="connsiteX72" fmla="*/ 1170003 w 2013900"/>
              <a:gd name="connsiteY72" fmla="*/ 225113 h 1900583"/>
              <a:gd name="connsiteX73" fmla="*/ 1242179 w 2013900"/>
              <a:gd name="connsiteY73" fmla="*/ 117058 h 1900583"/>
              <a:gd name="connsiteX74" fmla="*/ 1125121 w 2013900"/>
              <a:gd name="connsiteY74" fmla="*/ 1 h 1900583"/>
              <a:gd name="connsiteX75" fmla="*/ 1008063 w 2013900"/>
              <a:gd name="connsiteY75" fmla="*/ 117059 h 1900583"/>
              <a:gd name="connsiteX76" fmla="*/ 1078973 w 2013900"/>
              <a:gd name="connsiteY76" fmla="*/ 224691 h 1900583"/>
              <a:gd name="connsiteX77" fmla="*/ 1094946 w 2013900"/>
              <a:gd name="connsiteY77" fmla="*/ 227954 h 1900583"/>
              <a:gd name="connsiteX78" fmla="*/ 1094946 w 2013900"/>
              <a:gd name="connsiteY78" fmla="*/ 580718 h 1900583"/>
              <a:gd name="connsiteX79" fmla="*/ 1086671 w 2013900"/>
              <a:gd name="connsiteY79" fmla="*/ 583843 h 1900583"/>
              <a:gd name="connsiteX80" fmla="*/ 1075329 w 2013900"/>
              <a:gd name="connsiteY80" fmla="*/ 587687 h 1900583"/>
              <a:gd name="connsiteX81" fmla="*/ 1040783 w 2013900"/>
              <a:gd name="connsiteY81" fmla="*/ 617683 h 1900583"/>
              <a:gd name="connsiteX82" fmla="*/ 1040763 w 2013900"/>
              <a:gd name="connsiteY82" fmla="*/ 617700 h 1900583"/>
              <a:gd name="connsiteX83" fmla="*/ 1021723 w 2013900"/>
              <a:gd name="connsiteY83" fmla="*/ 656920 h 1900583"/>
              <a:gd name="connsiteX84" fmla="*/ 1021715 w 2013900"/>
              <a:gd name="connsiteY84" fmla="*/ 657057 h 1900583"/>
              <a:gd name="connsiteX85" fmla="*/ 1020784 w 2013900"/>
              <a:gd name="connsiteY85" fmla="*/ 658980 h 1900583"/>
              <a:gd name="connsiteX86" fmla="*/ 1019460 w 2013900"/>
              <a:gd name="connsiteY86" fmla="*/ 681579 h 1900583"/>
              <a:gd name="connsiteX87" fmla="*/ 901080 w 2013900"/>
              <a:gd name="connsiteY87" fmla="*/ 729772 h 1900583"/>
              <a:gd name="connsiteX88" fmla="*/ 783553 w 2013900"/>
              <a:gd name="connsiteY88" fmla="*/ 777618 h 1900583"/>
              <a:gd name="connsiteX89" fmla="*/ 778015 w 2013900"/>
              <a:gd name="connsiteY89" fmla="*/ 771240 h 1900583"/>
              <a:gd name="connsiteX90" fmla="*/ 613815 w 2013900"/>
              <a:gd name="connsiteY90" fmla="*/ 792308 h 1900583"/>
              <a:gd name="connsiteX91" fmla="*/ 634884 w 2013900"/>
              <a:gd name="connsiteY91" fmla="*/ 956507 h 1900583"/>
              <a:gd name="connsiteX92" fmla="*/ 645314 w 2013900"/>
              <a:gd name="connsiteY92" fmla="*/ 961627 h 1900583"/>
              <a:gd name="connsiteX93" fmla="*/ 629499 w 2013900"/>
              <a:gd name="connsiteY93" fmla="*/ 1081304 h 1900583"/>
              <a:gd name="connsiteX94" fmla="*/ 614430 w 2013900"/>
              <a:gd name="connsiteY94" fmla="*/ 1195319 h 1900583"/>
              <a:gd name="connsiteX95" fmla="*/ 577174 w 2013900"/>
              <a:gd name="connsiteY95" fmla="*/ 1207946 h 1900583"/>
              <a:gd name="connsiteX96" fmla="*/ 542608 w 2013900"/>
              <a:gd name="connsiteY96" fmla="*/ 1237958 h 1900583"/>
              <a:gd name="connsiteX97" fmla="*/ 521855 w 2013900"/>
              <a:gd name="connsiteY97" fmla="*/ 1280240 h 1900583"/>
              <a:gd name="connsiteX98" fmla="*/ 520493 w 2013900"/>
              <a:gd name="connsiteY98" fmla="*/ 1304200 h 1900583"/>
              <a:gd name="connsiteX99" fmla="*/ 205439 w 2013900"/>
              <a:gd name="connsiteY99" fmla="*/ 1411522 h 1900583"/>
              <a:gd name="connsiteX100" fmla="*/ 204922 w 2013900"/>
              <a:gd name="connsiteY100" fmla="*/ 1410631 h 1900583"/>
              <a:gd name="connsiteX101" fmla="*/ 79366 w 2013900"/>
              <a:gd name="connsiteY101" fmla="*/ 1377152 h 1900583"/>
              <a:gd name="connsiteX102" fmla="*/ 6306 w 2013900"/>
              <a:gd name="connsiteY102" fmla="*/ 1525703 h 1900583"/>
              <a:gd name="connsiteX103" fmla="*/ 75043 w 2013900"/>
              <a:gd name="connsiteY103" fmla="*/ 1597161 h 1900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</a:cxnLst>
            <a:rect l="l" t="t" r="r" b="b"/>
            <a:pathLst>
              <a:path w="2013900" h="1900583">
                <a:moveTo>
                  <a:pt x="943257" y="1501970"/>
                </a:moveTo>
                <a:lnTo>
                  <a:pt x="744074" y="1348088"/>
                </a:lnTo>
                <a:lnTo>
                  <a:pt x="748630" y="1338807"/>
                </a:lnTo>
                <a:cubicBezTo>
                  <a:pt x="760072" y="1294309"/>
                  <a:pt x="744218" y="1245791"/>
                  <a:pt x="706808" y="1216890"/>
                </a:cubicBezTo>
                <a:lnTo>
                  <a:pt x="695446" y="1211313"/>
                </a:lnTo>
                <a:lnTo>
                  <a:pt x="726700" y="978267"/>
                </a:lnTo>
                <a:lnTo>
                  <a:pt x="764518" y="965451"/>
                </a:lnTo>
                <a:cubicBezTo>
                  <a:pt x="777636" y="957984"/>
                  <a:pt x="789449" y="947909"/>
                  <a:pt x="799083" y="935439"/>
                </a:cubicBezTo>
                <a:cubicBezTo>
                  <a:pt x="809176" y="922375"/>
                  <a:pt x="816023" y="907989"/>
                  <a:pt x="819837" y="893157"/>
                </a:cubicBezTo>
                <a:lnTo>
                  <a:pt x="822213" y="851356"/>
                </a:lnTo>
                <a:lnTo>
                  <a:pt x="1043738" y="760675"/>
                </a:lnTo>
                <a:lnTo>
                  <a:pt x="1061832" y="781899"/>
                </a:lnTo>
                <a:cubicBezTo>
                  <a:pt x="1101024" y="812177"/>
                  <a:pt x="1152114" y="813244"/>
                  <a:pt x="1191467" y="790843"/>
                </a:cubicBezTo>
                <a:lnTo>
                  <a:pt x="1200605" y="782908"/>
                </a:lnTo>
                <a:lnTo>
                  <a:pt x="1391604" y="930468"/>
                </a:lnTo>
                <a:lnTo>
                  <a:pt x="1386234" y="941312"/>
                </a:lnTo>
                <a:cubicBezTo>
                  <a:pt x="1374493" y="985046"/>
                  <a:pt x="1388425" y="1034212"/>
                  <a:pt x="1427616" y="1064490"/>
                </a:cubicBezTo>
                <a:lnTo>
                  <a:pt x="1447779" y="1074387"/>
                </a:lnTo>
                <a:lnTo>
                  <a:pt x="1417037" y="1303612"/>
                </a:lnTo>
                <a:lnTo>
                  <a:pt x="1377304" y="1316666"/>
                </a:lnTo>
                <a:cubicBezTo>
                  <a:pt x="1364036" y="1324096"/>
                  <a:pt x="1352007" y="1334250"/>
                  <a:pt x="1342096" y="1347016"/>
                </a:cubicBezTo>
                <a:cubicBezTo>
                  <a:pt x="1322273" y="1372550"/>
                  <a:pt x="1314676" y="1403701"/>
                  <a:pt x="1318419" y="1433424"/>
                </a:cubicBezTo>
                <a:lnTo>
                  <a:pt x="1318667" y="1434179"/>
                </a:lnTo>
                <a:lnTo>
                  <a:pt x="1097018" y="1524911"/>
                </a:lnTo>
                <a:lnTo>
                  <a:pt x="1079718" y="1504987"/>
                </a:lnTo>
                <a:cubicBezTo>
                  <a:pt x="1040526" y="1474709"/>
                  <a:pt x="989436" y="1473641"/>
                  <a:pt x="950083" y="1496043"/>
                </a:cubicBezTo>
                <a:close/>
                <a:moveTo>
                  <a:pt x="75043" y="1597161"/>
                </a:moveTo>
                <a:cubicBezTo>
                  <a:pt x="85545" y="1601240"/>
                  <a:pt x="96683" y="1603828"/>
                  <a:pt x="108134" y="1604721"/>
                </a:cubicBezTo>
                <a:cubicBezTo>
                  <a:pt x="123403" y="1605911"/>
                  <a:pt x="139230" y="1604086"/>
                  <a:pt x="154857" y="1598764"/>
                </a:cubicBezTo>
                <a:cubicBezTo>
                  <a:pt x="199605" y="1583520"/>
                  <a:pt x="230305" y="1542741"/>
                  <a:pt x="233875" y="1496935"/>
                </a:cubicBezTo>
                <a:lnTo>
                  <a:pt x="231813" y="1480763"/>
                </a:lnTo>
                <a:lnTo>
                  <a:pt x="540598" y="1375577"/>
                </a:lnTo>
                <a:lnTo>
                  <a:pt x="563677" y="1402157"/>
                </a:lnTo>
                <a:cubicBezTo>
                  <a:pt x="602868" y="1432435"/>
                  <a:pt x="652926" y="1434839"/>
                  <a:pt x="692537" y="1412103"/>
                </a:cubicBezTo>
                <a:lnTo>
                  <a:pt x="693400" y="1411346"/>
                </a:lnTo>
                <a:lnTo>
                  <a:pt x="797736" y="1491953"/>
                </a:lnTo>
                <a:lnTo>
                  <a:pt x="894945" y="1567053"/>
                </a:lnTo>
                <a:lnTo>
                  <a:pt x="894430" y="1568079"/>
                </a:lnTo>
                <a:cubicBezTo>
                  <a:pt x="882432" y="1612147"/>
                  <a:pt x="897395" y="1659977"/>
                  <a:pt x="936587" y="1690255"/>
                </a:cubicBezTo>
                <a:cubicBezTo>
                  <a:pt x="986466" y="1728790"/>
                  <a:pt x="1060415" y="1721441"/>
                  <a:pt x="1100786" y="1669186"/>
                </a:cubicBezTo>
                <a:cubicBezTo>
                  <a:pt x="1110878" y="1656123"/>
                  <a:pt x="1117725" y="1641737"/>
                  <a:pt x="1121540" y="1626904"/>
                </a:cubicBezTo>
                <a:lnTo>
                  <a:pt x="1123204" y="1597620"/>
                </a:lnTo>
                <a:lnTo>
                  <a:pt x="1237555" y="1551067"/>
                </a:lnTo>
                <a:lnTo>
                  <a:pt x="1355644" y="1502993"/>
                </a:lnTo>
                <a:lnTo>
                  <a:pt x="1362776" y="1511266"/>
                </a:lnTo>
                <a:cubicBezTo>
                  <a:pt x="1401076" y="1541000"/>
                  <a:pt x="1452016" y="1543225"/>
                  <a:pt x="1491817" y="1520936"/>
                </a:cubicBezTo>
                <a:lnTo>
                  <a:pt x="1499270" y="1514511"/>
                </a:lnTo>
                <a:lnTo>
                  <a:pt x="1790657" y="1739626"/>
                </a:lnTo>
                <a:lnTo>
                  <a:pt x="1783473" y="1754261"/>
                </a:lnTo>
                <a:cubicBezTo>
                  <a:pt x="1772031" y="1798759"/>
                  <a:pt x="1787886" y="1847276"/>
                  <a:pt x="1825296" y="1876178"/>
                </a:cubicBezTo>
                <a:cubicBezTo>
                  <a:pt x="1838359" y="1886271"/>
                  <a:pt x="1852745" y="1893118"/>
                  <a:pt x="1867578" y="1896932"/>
                </a:cubicBezTo>
                <a:cubicBezTo>
                  <a:pt x="1912075" y="1908374"/>
                  <a:pt x="1960593" y="1892520"/>
                  <a:pt x="1989494" y="1855110"/>
                </a:cubicBezTo>
                <a:cubicBezTo>
                  <a:pt x="2029865" y="1802855"/>
                  <a:pt x="2018306" y="1729446"/>
                  <a:pt x="1968427" y="1690911"/>
                </a:cubicBezTo>
                <a:cubicBezTo>
                  <a:pt x="1929235" y="1660633"/>
                  <a:pt x="1878145" y="1659565"/>
                  <a:pt x="1838792" y="1681967"/>
                </a:cubicBezTo>
                <a:lnTo>
                  <a:pt x="1838014" y="1682642"/>
                </a:lnTo>
                <a:lnTo>
                  <a:pt x="1544325" y="1455749"/>
                </a:lnTo>
                <a:lnTo>
                  <a:pt x="1547700" y="1448953"/>
                </a:lnTo>
                <a:cubicBezTo>
                  <a:pt x="1559428" y="1404868"/>
                  <a:pt x="1544645" y="1356070"/>
                  <a:pt x="1506345" y="1326336"/>
                </a:cubicBezTo>
                <a:lnTo>
                  <a:pt x="1493239" y="1319828"/>
                </a:lnTo>
                <a:lnTo>
                  <a:pt x="1509136" y="1199535"/>
                </a:lnTo>
                <a:lnTo>
                  <a:pt x="1524327" y="1084591"/>
                </a:lnTo>
                <a:lnTo>
                  <a:pt x="1557251" y="1073434"/>
                </a:lnTo>
                <a:cubicBezTo>
                  <a:pt x="1570368" y="1065966"/>
                  <a:pt x="1582182" y="1055892"/>
                  <a:pt x="1591815" y="1043422"/>
                </a:cubicBezTo>
                <a:cubicBezTo>
                  <a:pt x="1632186" y="991167"/>
                  <a:pt x="1620627" y="917758"/>
                  <a:pt x="1570748" y="879222"/>
                </a:cubicBezTo>
                <a:cubicBezTo>
                  <a:pt x="1544620" y="859037"/>
                  <a:pt x="1513204" y="851834"/>
                  <a:pt x="1483503" y="855912"/>
                </a:cubicBezTo>
                <a:lnTo>
                  <a:pt x="1444684" y="869068"/>
                </a:lnTo>
                <a:lnTo>
                  <a:pt x="1340899" y="788887"/>
                </a:lnTo>
                <a:lnTo>
                  <a:pt x="1246914" y="716278"/>
                </a:lnTo>
                <a:lnTo>
                  <a:pt x="1249341" y="673586"/>
                </a:lnTo>
                <a:cubicBezTo>
                  <a:pt x="1245263" y="643885"/>
                  <a:pt x="1229903" y="615899"/>
                  <a:pt x="1204964" y="596631"/>
                </a:cubicBezTo>
                <a:lnTo>
                  <a:pt x="1168993" y="578975"/>
                </a:lnTo>
                <a:lnTo>
                  <a:pt x="1168993" y="225315"/>
                </a:lnTo>
                <a:lnTo>
                  <a:pt x="1170003" y="225113"/>
                </a:lnTo>
                <a:cubicBezTo>
                  <a:pt x="1211789" y="207666"/>
                  <a:pt x="1242179" y="166584"/>
                  <a:pt x="1242179" y="117058"/>
                </a:cubicBezTo>
                <a:cubicBezTo>
                  <a:pt x="1242179" y="54028"/>
                  <a:pt x="1191154" y="0"/>
                  <a:pt x="1125121" y="1"/>
                </a:cubicBezTo>
                <a:cubicBezTo>
                  <a:pt x="1062090" y="1"/>
                  <a:pt x="1008063" y="51026"/>
                  <a:pt x="1008063" y="117059"/>
                </a:cubicBezTo>
                <a:cubicBezTo>
                  <a:pt x="1008063" y="164333"/>
                  <a:pt x="1036765" y="206541"/>
                  <a:pt x="1078973" y="224691"/>
                </a:cubicBezTo>
                <a:lnTo>
                  <a:pt x="1094946" y="227954"/>
                </a:lnTo>
                <a:lnTo>
                  <a:pt x="1094946" y="580718"/>
                </a:lnTo>
                <a:lnTo>
                  <a:pt x="1086671" y="583843"/>
                </a:lnTo>
                <a:lnTo>
                  <a:pt x="1075329" y="587687"/>
                </a:lnTo>
                <a:lnTo>
                  <a:pt x="1040783" y="617683"/>
                </a:lnTo>
                <a:lnTo>
                  <a:pt x="1040763" y="617700"/>
                </a:lnTo>
                <a:cubicBezTo>
                  <a:pt x="1031588" y="629576"/>
                  <a:pt x="1025281" y="642956"/>
                  <a:pt x="1021723" y="656920"/>
                </a:cubicBezTo>
                <a:lnTo>
                  <a:pt x="1021715" y="657057"/>
                </a:lnTo>
                <a:lnTo>
                  <a:pt x="1020784" y="658980"/>
                </a:lnTo>
                <a:lnTo>
                  <a:pt x="1019460" y="681579"/>
                </a:lnTo>
                <a:lnTo>
                  <a:pt x="901080" y="729772"/>
                </a:lnTo>
                <a:lnTo>
                  <a:pt x="783553" y="777618"/>
                </a:lnTo>
                <a:lnTo>
                  <a:pt x="778015" y="771240"/>
                </a:lnTo>
                <a:cubicBezTo>
                  <a:pt x="725760" y="730869"/>
                  <a:pt x="652351" y="742428"/>
                  <a:pt x="613815" y="792308"/>
                </a:cubicBezTo>
                <a:cubicBezTo>
                  <a:pt x="575280" y="842187"/>
                  <a:pt x="582629" y="916137"/>
                  <a:pt x="634884" y="956507"/>
                </a:cubicBezTo>
                <a:lnTo>
                  <a:pt x="645314" y="961627"/>
                </a:lnTo>
                <a:lnTo>
                  <a:pt x="629499" y="1081304"/>
                </a:lnTo>
                <a:lnTo>
                  <a:pt x="614430" y="1195319"/>
                </a:lnTo>
                <a:lnTo>
                  <a:pt x="577174" y="1207946"/>
                </a:lnTo>
                <a:cubicBezTo>
                  <a:pt x="564056" y="1215413"/>
                  <a:pt x="552242" y="1225488"/>
                  <a:pt x="542608" y="1237958"/>
                </a:cubicBezTo>
                <a:cubicBezTo>
                  <a:pt x="532516" y="1251022"/>
                  <a:pt x="525669" y="1265407"/>
                  <a:pt x="521855" y="1280240"/>
                </a:cubicBezTo>
                <a:lnTo>
                  <a:pt x="520493" y="1304200"/>
                </a:lnTo>
                <a:lnTo>
                  <a:pt x="205439" y="1411522"/>
                </a:lnTo>
                <a:lnTo>
                  <a:pt x="204922" y="1410631"/>
                </a:lnTo>
                <a:cubicBezTo>
                  <a:pt x="174933" y="1376702"/>
                  <a:pt x="126246" y="1361182"/>
                  <a:pt x="79366" y="1377152"/>
                </a:cubicBezTo>
                <a:cubicBezTo>
                  <a:pt x="19701" y="1397476"/>
                  <a:pt x="-14987" y="1463197"/>
                  <a:pt x="6306" y="1525703"/>
                </a:cubicBezTo>
                <a:cubicBezTo>
                  <a:pt x="17738" y="1559264"/>
                  <a:pt x="43535" y="1584923"/>
                  <a:pt x="75043" y="1597161"/>
                </a:cubicBezTo>
                <a:close/>
              </a:path>
            </a:pathLst>
          </a:custGeom>
          <a:solidFill>
            <a:schemeClr val="accent2">
              <a:alpha val="20000"/>
            </a:schemeClr>
          </a:solidFill>
          <a:ln w="43323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84" name="Freeform: Shape 383">
            <a:extLst>
              <a:ext uri="{FF2B5EF4-FFF2-40B4-BE49-F238E27FC236}">
                <a16:creationId xmlns:a16="http://schemas.microsoft.com/office/drawing/2014/main" id="{7D2FEB4E-9B40-43EA-9DC1-F9FF01AAA86B}"/>
              </a:ext>
            </a:extLst>
          </p:cNvPr>
          <p:cNvSpPr/>
          <p:nvPr/>
        </p:nvSpPr>
        <p:spPr>
          <a:xfrm rot="2581066" flipH="1">
            <a:off x="4958096" y="3013281"/>
            <a:ext cx="216343" cy="767005"/>
          </a:xfrm>
          <a:custGeom>
            <a:avLst/>
            <a:gdLst>
              <a:gd name="connsiteX0" fmla="*/ 5046 w 235010"/>
              <a:gd name="connsiteY0" fmla="*/ 100489 h 833185"/>
              <a:gd name="connsiteX1" fmla="*/ 61777 w 235010"/>
              <a:gd name="connsiteY1" fmla="*/ 215509 h 833185"/>
              <a:gd name="connsiteX2" fmla="*/ 95081 w 235010"/>
              <a:gd name="connsiteY2" fmla="*/ 219991 h 833185"/>
              <a:gd name="connsiteX3" fmla="*/ 95081 w 235010"/>
              <a:gd name="connsiteY3" fmla="*/ 607587 h 833185"/>
              <a:gd name="connsiteX4" fmla="*/ 84921 w 235010"/>
              <a:gd name="connsiteY4" fmla="*/ 606290 h 833185"/>
              <a:gd name="connsiteX5" fmla="*/ 15507 w 235010"/>
              <a:gd name="connsiteY5" fmla="*/ 659853 h 833185"/>
              <a:gd name="connsiteX6" fmla="*/ 57782 w 235010"/>
              <a:gd name="connsiteY6" fmla="*/ 817678 h 833185"/>
              <a:gd name="connsiteX7" fmla="*/ 215608 w 235010"/>
              <a:gd name="connsiteY7" fmla="*/ 775402 h 833185"/>
              <a:gd name="connsiteX8" fmla="*/ 173332 w 235010"/>
              <a:gd name="connsiteY8" fmla="*/ 617577 h 833185"/>
              <a:gd name="connsiteX9" fmla="*/ 168164 w 235010"/>
              <a:gd name="connsiteY9" fmla="*/ 616917 h 833185"/>
              <a:gd name="connsiteX10" fmla="*/ 168164 w 235010"/>
              <a:gd name="connsiteY10" fmla="*/ 217879 h 833185"/>
              <a:gd name="connsiteX11" fmla="*/ 188769 w 235010"/>
              <a:gd name="connsiteY11" fmla="*/ 208024 h 833185"/>
              <a:gd name="connsiteX12" fmla="*/ 219602 w 235010"/>
              <a:gd name="connsiteY12" fmla="*/ 173233 h 833185"/>
              <a:gd name="connsiteX13" fmla="*/ 177326 w 235010"/>
              <a:gd name="connsiteY13" fmla="*/ 15407 h 833185"/>
              <a:gd name="connsiteX14" fmla="*/ 19501 w 235010"/>
              <a:gd name="connsiteY14" fmla="*/ 57684 h 833185"/>
              <a:gd name="connsiteX15" fmla="*/ 5046 w 235010"/>
              <a:gd name="connsiteY15" fmla="*/ 100489 h 8331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35010" h="833185">
                <a:moveTo>
                  <a:pt x="5046" y="100489"/>
                </a:moveTo>
                <a:cubicBezTo>
                  <a:pt x="-667" y="144815"/>
                  <a:pt x="19448" y="191066"/>
                  <a:pt x="61777" y="215509"/>
                </a:cubicBezTo>
                <a:lnTo>
                  <a:pt x="95081" y="219991"/>
                </a:lnTo>
                <a:lnTo>
                  <a:pt x="95081" y="607587"/>
                </a:lnTo>
                <a:lnTo>
                  <a:pt x="84921" y="606290"/>
                </a:lnTo>
                <a:cubicBezTo>
                  <a:pt x="56408" y="614199"/>
                  <a:pt x="31062" y="632916"/>
                  <a:pt x="15507" y="659853"/>
                </a:cubicBezTo>
                <a:cubicBezTo>
                  <a:pt x="-17084" y="716292"/>
                  <a:pt x="3909" y="786569"/>
                  <a:pt x="57782" y="817678"/>
                </a:cubicBezTo>
                <a:cubicBezTo>
                  <a:pt x="114221" y="850269"/>
                  <a:pt x="184498" y="829276"/>
                  <a:pt x="215608" y="775402"/>
                </a:cubicBezTo>
                <a:cubicBezTo>
                  <a:pt x="248199" y="718963"/>
                  <a:pt x="227206" y="648686"/>
                  <a:pt x="173332" y="617577"/>
                </a:cubicBezTo>
                <a:lnTo>
                  <a:pt x="168164" y="616917"/>
                </a:lnTo>
                <a:lnTo>
                  <a:pt x="168164" y="217879"/>
                </a:lnTo>
                <a:lnTo>
                  <a:pt x="188769" y="208024"/>
                </a:lnTo>
                <a:cubicBezTo>
                  <a:pt x="200884" y="198985"/>
                  <a:pt x="211455" y="187343"/>
                  <a:pt x="219602" y="173233"/>
                </a:cubicBezTo>
                <a:cubicBezTo>
                  <a:pt x="250712" y="119359"/>
                  <a:pt x="233766" y="47999"/>
                  <a:pt x="177326" y="15407"/>
                </a:cubicBezTo>
                <a:cubicBezTo>
                  <a:pt x="123453" y="-15702"/>
                  <a:pt x="52092" y="1245"/>
                  <a:pt x="19501" y="57684"/>
                </a:cubicBezTo>
                <a:cubicBezTo>
                  <a:pt x="11724" y="71152"/>
                  <a:pt x="6950" y="85714"/>
                  <a:pt x="5046" y="100489"/>
                </a:cubicBezTo>
                <a:close/>
              </a:path>
            </a:pathLst>
          </a:custGeom>
          <a:solidFill>
            <a:schemeClr val="accent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075B3B4F-4D8D-4921-B57A-C3AB214A2370}"/>
              </a:ext>
            </a:extLst>
          </p:cNvPr>
          <p:cNvSpPr/>
          <p:nvPr/>
        </p:nvSpPr>
        <p:spPr>
          <a:xfrm>
            <a:off x="2904777" y="4095817"/>
            <a:ext cx="1828800" cy="5576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DAEF46E3-D7CC-4697-920F-9330864A8466}"/>
              </a:ext>
            </a:extLst>
          </p:cNvPr>
          <p:cNvSpPr/>
          <p:nvPr/>
        </p:nvSpPr>
        <p:spPr>
          <a:xfrm>
            <a:off x="2904777" y="4173069"/>
            <a:ext cx="1828800" cy="5576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533A9C9A-BD34-48C5-85A7-DDEDF37A1020}"/>
              </a:ext>
            </a:extLst>
          </p:cNvPr>
          <p:cNvSpPr/>
          <p:nvPr/>
        </p:nvSpPr>
        <p:spPr>
          <a:xfrm>
            <a:off x="2904777" y="4250321"/>
            <a:ext cx="1828800" cy="55762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4C9DF842-10F6-446D-829E-5F50FCF00ABF}"/>
              </a:ext>
            </a:extLst>
          </p:cNvPr>
          <p:cNvSpPr/>
          <p:nvPr/>
        </p:nvSpPr>
        <p:spPr>
          <a:xfrm>
            <a:off x="2904777" y="4327573"/>
            <a:ext cx="1828800" cy="5576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64C6E77-DFFF-4965-81DB-107970244A57}"/>
              </a:ext>
            </a:extLst>
          </p:cNvPr>
          <p:cNvSpPr/>
          <p:nvPr/>
        </p:nvSpPr>
        <p:spPr>
          <a:xfrm flipH="1">
            <a:off x="798916" y="1402801"/>
            <a:ext cx="3381618" cy="4696350"/>
          </a:xfrm>
          <a:custGeom>
            <a:avLst/>
            <a:gdLst>
              <a:gd name="connsiteX0" fmla="*/ 1759294 w 4022581"/>
              <a:gd name="connsiteY0" fmla="*/ 3774190 h 5586511"/>
              <a:gd name="connsiteX1" fmla="*/ 2712181 w 4022581"/>
              <a:gd name="connsiteY1" fmla="*/ 3774190 h 5586511"/>
              <a:gd name="connsiteX2" fmla="*/ 2733706 w 4022581"/>
              <a:gd name="connsiteY2" fmla="*/ 3795715 h 5586511"/>
              <a:gd name="connsiteX3" fmla="*/ 2712706 w 4022581"/>
              <a:gd name="connsiteY3" fmla="*/ 3817241 h 5586511"/>
              <a:gd name="connsiteX4" fmla="*/ 1759294 w 4022581"/>
              <a:gd name="connsiteY4" fmla="*/ 3817241 h 5586511"/>
              <a:gd name="connsiteX5" fmla="*/ 1737769 w 4022581"/>
              <a:gd name="connsiteY5" fmla="*/ 3795715 h 5586511"/>
              <a:gd name="connsiteX6" fmla="*/ 1759294 w 4022581"/>
              <a:gd name="connsiteY6" fmla="*/ 3774190 h 5586511"/>
              <a:gd name="connsiteX7" fmla="*/ 43050 w 4022581"/>
              <a:gd name="connsiteY7" fmla="*/ 3774190 h 5586511"/>
              <a:gd name="connsiteX8" fmla="*/ 1169189 w 4022581"/>
              <a:gd name="connsiteY8" fmla="*/ 3774190 h 5586511"/>
              <a:gd name="connsiteX9" fmla="*/ 1190714 w 4022581"/>
              <a:gd name="connsiteY9" fmla="*/ 3795715 h 5586511"/>
              <a:gd name="connsiteX10" fmla="*/ 1169189 w 4022581"/>
              <a:gd name="connsiteY10" fmla="*/ 3817241 h 5586511"/>
              <a:gd name="connsiteX11" fmla="*/ 43050 w 4022581"/>
              <a:gd name="connsiteY11" fmla="*/ 3817241 h 5586511"/>
              <a:gd name="connsiteX12" fmla="*/ 21525 w 4022581"/>
              <a:gd name="connsiteY12" fmla="*/ 3795715 h 5586511"/>
              <a:gd name="connsiteX13" fmla="*/ 43050 w 4022581"/>
              <a:gd name="connsiteY13" fmla="*/ 3774190 h 5586511"/>
              <a:gd name="connsiteX14" fmla="*/ 1205938 w 4022581"/>
              <a:gd name="connsiteY14" fmla="*/ 3529537 h 5586511"/>
              <a:gd name="connsiteX15" fmla="*/ 1708369 w 4022581"/>
              <a:gd name="connsiteY15" fmla="*/ 3529537 h 5586511"/>
              <a:gd name="connsiteX16" fmla="*/ 1710470 w 4022581"/>
              <a:gd name="connsiteY16" fmla="*/ 3535837 h 5586511"/>
              <a:gd name="connsiteX17" fmla="*/ 1668469 w 4022581"/>
              <a:gd name="connsiteY17" fmla="*/ 3562613 h 5586511"/>
              <a:gd name="connsiteX18" fmla="*/ 1273664 w 4022581"/>
              <a:gd name="connsiteY18" fmla="*/ 3572589 h 5586511"/>
              <a:gd name="connsiteX19" fmla="*/ 1224838 w 4022581"/>
              <a:gd name="connsiteY19" fmla="*/ 3550012 h 5586511"/>
              <a:gd name="connsiteX20" fmla="*/ 1205938 w 4022581"/>
              <a:gd name="connsiteY20" fmla="*/ 3529537 h 5586511"/>
              <a:gd name="connsiteX21" fmla="*/ 1710469 w 4022581"/>
              <a:gd name="connsiteY21" fmla="*/ 2010171 h 5586511"/>
              <a:gd name="connsiteX22" fmla="*/ 1632243 w 4022581"/>
              <a:gd name="connsiteY22" fmla="*/ 2088397 h 5586511"/>
              <a:gd name="connsiteX23" fmla="*/ 1710469 w 4022581"/>
              <a:gd name="connsiteY23" fmla="*/ 2166623 h 5586511"/>
              <a:gd name="connsiteX24" fmla="*/ 1788695 w 4022581"/>
              <a:gd name="connsiteY24" fmla="*/ 2088397 h 5586511"/>
              <a:gd name="connsiteX25" fmla="*/ 1710469 w 4022581"/>
              <a:gd name="connsiteY25" fmla="*/ 2010171 h 5586511"/>
              <a:gd name="connsiteX26" fmla="*/ 1710469 w 4022581"/>
              <a:gd name="connsiteY26" fmla="*/ 1933520 h 5586511"/>
              <a:gd name="connsiteX27" fmla="*/ 1865345 w 4022581"/>
              <a:gd name="connsiteY27" fmla="*/ 2088397 h 5586511"/>
              <a:gd name="connsiteX28" fmla="*/ 1710469 w 4022581"/>
              <a:gd name="connsiteY28" fmla="*/ 2243273 h 5586511"/>
              <a:gd name="connsiteX29" fmla="*/ 1555592 w 4022581"/>
              <a:gd name="connsiteY29" fmla="*/ 2088397 h 5586511"/>
              <a:gd name="connsiteX30" fmla="*/ 1710469 w 4022581"/>
              <a:gd name="connsiteY30" fmla="*/ 1933520 h 5586511"/>
              <a:gd name="connsiteX31" fmla="*/ 1710470 w 4022581"/>
              <a:gd name="connsiteY31" fmla="*/ 1845319 h 5586511"/>
              <a:gd name="connsiteX32" fmla="*/ 1467392 w 4022581"/>
              <a:gd name="connsiteY32" fmla="*/ 2088396 h 5586511"/>
              <a:gd name="connsiteX33" fmla="*/ 1710470 w 4022581"/>
              <a:gd name="connsiteY33" fmla="*/ 2331474 h 5586511"/>
              <a:gd name="connsiteX34" fmla="*/ 1953547 w 4022581"/>
              <a:gd name="connsiteY34" fmla="*/ 2088396 h 5586511"/>
              <a:gd name="connsiteX35" fmla="*/ 1710470 w 4022581"/>
              <a:gd name="connsiteY35" fmla="*/ 1845319 h 5586511"/>
              <a:gd name="connsiteX36" fmla="*/ 1202263 w 4022581"/>
              <a:gd name="connsiteY36" fmla="*/ 167400 h 5586511"/>
              <a:gd name="connsiteX37" fmla="*/ 1738820 w 4022581"/>
              <a:gd name="connsiteY37" fmla="*/ 167400 h 5586511"/>
              <a:gd name="connsiteX38" fmla="*/ 1744070 w 4022581"/>
              <a:gd name="connsiteY38" fmla="*/ 1336588 h 5586511"/>
              <a:gd name="connsiteX39" fmla="*/ 1955122 w 4022581"/>
              <a:gd name="connsiteY39" fmla="*/ 1631116 h 5586511"/>
              <a:gd name="connsiteX40" fmla="*/ 2234426 w 4022581"/>
              <a:gd name="connsiteY40" fmla="*/ 1630066 h 5586511"/>
              <a:gd name="connsiteX41" fmla="*/ 2258576 w 4022581"/>
              <a:gd name="connsiteY41" fmla="*/ 1653167 h 5586511"/>
              <a:gd name="connsiteX42" fmla="*/ 2258576 w 4022581"/>
              <a:gd name="connsiteY42" fmla="*/ 1713542 h 5586511"/>
              <a:gd name="connsiteX43" fmla="*/ 2280101 w 4022581"/>
              <a:gd name="connsiteY43" fmla="*/ 1736642 h 5586511"/>
              <a:gd name="connsiteX44" fmla="*/ 2678055 w 4022581"/>
              <a:gd name="connsiteY44" fmla="*/ 1749243 h 5586511"/>
              <a:gd name="connsiteX45" fmla="*/ 3728592 w 4022581"/>
              <a:gd name="connsiteY45" fmla="*/ 3139458 h 5586511"/>
              <a:gd name="connsiteX46" fmla="*/ 3981120 w 4022581"/>
              <a:gd name="connsiteY46" fmla="*/ 3625088 h 5586511"/>
              <a:gd name="connsiteX47" fmla="*/ 4002120 w 4022581"/>
              <a:gd name="connsiteY47" fmla="*/ 4043518 h 5586511"/>
              <a:gd name="connsiteX48" fmla="*/ 3678191 w 4022581"/>
              <a:gd name="connsiteY48" fmla="*/ 4530724 h 5586511"/>
              <a:gd name="connsiteX49" fmla="*/ 3216186 w 4022581"/>
              <a:gd name="connsiteY49" fmla="*/ 4718676 h 5586511"/>
              <a:gd name="connsiteX50" fmla="*/ 3216186 w 4022581"/>
              <a:gd name="connsiteY50" fmla="*/ 5032629 h 5586511"/>
              <a:gd name="connsiteX51" fmla="*/ 3979020 w 4022581"/>
              <a:gd name="connsiteY51" fmla="*/ 5038929 h 5586511"/>
              <a:gd name="connsiteX52" fmla="*/ 3979020 w 4022581"/>
              <a:gd name="connsiteY52" fmla="*/ 5586511 h 5586511"/>
              <a:gd name="connsiteX53" fmla="*/ 0 w 4022581"/>
              <a:gd name="connsiteY53" fmla="*/ 5586511 h 5586511"/>
              <a:gd name="connsiteX54" fmla="*/ 0 w 4022581"/>
              <a:gd name="connsiteY54" fmla="*/ 5037879 h 5586511"/>
              <a:gd name="connsiteX55" fmla="*/ 405829 w 4022581"/>
              <a:gd name="connsiteY55" fmla="*/ 5028954 h 5586511"/>
              <a:gd name="connsiteX56" fmla="*/ 405829 w 4022581"/>
              <a:gd name="connsiteY56" fmla="*/ 4847827 h 5586511"/>
              <a:gd name="connsiteX57" fmla="*/ 933460 w 4022581"/>
              <a:gd name="connsiteY57" fmla="*/ 4842052 h 5586511"/>
              <a:gd name="connsiteX58" fmla="*/ 1391791 w 4022581"/>
              <a:gd name="connsiteY58" fmla="*/ 4577974 h 5586511"/>
              <a:gd name="connsiteX59" fmla="*/ 1426967 w 4022581"/>
              <a:gd name="connsiteY59" fmla="*/ 4577449 h 5586511"/>
              <a:gd name="connsiteX60" fmla="*/ 1822821 w 4022581"/>
              <a:gd name="connsiteY60" fmla="*/ 4773801 h 5586511"/>
              <a:gd name="connsiteX61" fmla="*/ 1812321 w 4022581"/>
              <a:gd name="connsiteY61" fmla="*/ 4347496 h 5586511"/>
              <a:gd name="connsiteX62" fmla="*/ 746558 w 4022581"/>
              <a:gd name="connsiteY62" fmla="*/ 4336471 h 5586511"/>
              <a:gd name="connsiteX63" fmla="*/ 738683 w 4022581"/>
              <a:gd name="connsiteY63" fmla="*/ 4018843 h 5586511"/>
              <a:gd name="connsiteX64" fmla="*/ 47251 w 4022581"/>
              <a:gd name="connsiteY64" fmla="*/ 4008868 h 5586511"/>
              <a:gd name="connsiteX65" fmla="*/ 22050 w 4022581"/>
              <a:gd name="connsiteY65" fmla="*/ 4008868 h 5586511"/>
              <a:gd name="connsiteX66" fmla="*/ 22050 w 4022581"/>
              <a:gd name="connsiteY66" fmla="*/ 3859241 h 5586511"/>
              <a:gd name="connsiteX67" fmla="*/ 2680155 w 4022581"/>
              <a:gd name="connsiteY67" fmla="*/ 3859241 h 5586511"/>
              <a:gd name="connsiteX68" fmla="*/ 2735281 w 4022581"/>
              <a:gd name="connsiteY68" fmla="*/ 4002567 h 5586511"/>
              <a:gd name="connsiteX69" fmla="*/ 3160011 w 4022581"/>
              <a:gd name="connsiteY69" fmla="*/ 3584138 h 5586511"/>
              <a:gd name="connsiteX70" fmla="*/ 3134286 w 4022581"/>
              <a:gd name="connsiteY70" fmla="*/ 3287510 h 5586511"/>
              <a:gd name="connsiteX71" fmla="*/ 2877558 w 4022581"/>
              <a:gd name="connsiteY71" fmla="*/ 2957806 h 5586511"/>
              <a:gd name="connsiteX72" fmla="*/ 2569379 w 4022581"/>
              <a:gd name="connsiteY72" fmla="*/ 2858055 h 5586511"/>
              <a:gd name="connsiteX73" fmla="*/ 1834896 w 4022581"/>
              <a:gd name="connsiteY73" fmla="*/ 2850180 h 5586511"/>
              <a:gd name="connsiteX74" fmla="*/ 1819671 w 4022581"/>
              <a:gd name="connsiteY74" fmla="*/ 3051257 h 5586511"/>
              <a:gd name="connsiteX75" fmla="*/ 1737770 w 4022581"/>
              <a:gd name="connsiteY75" fmla="*/ 3109008 h 5586511"/>
              <a:gd name="connsiteX76" fmla="*/ 1726745 w 4022581"/>
              <a:gd name="connsiteY76" fmla="*/ 3494362 h 5586511"/>
              <a:gd name="connsiteX77" fmla="*/ 1191238 w 4022581"/>
              <a:gd name="connsiteY77" fmla="*/ 3497512 h 5586511"/>
              <a:gd name="connsiteX78" fmla="*/ 1185463 w 4022581"/>
              <a:gd name="connsiteY78" fmla="*/ 3135258 h 5586511"/>
              <a:gd name="connsiteX79" fmla="*/ 937660 w 4022581"/>
              <a:gd name="connsiteY79" fmla="*/ 3013457 h 5586511"/>
              <a:gd name="connsiteX80" fmla="*/ 936085 w 4022581"/>
              <a:gd name="connsiteY80" fmla="*/ 3013457 h 5586511"/>
              <a:gd name="connsiteX81" fmla="*/ 824784 w 4022581"/>
              <a:gd name="connsiteY81" fmla="*/ 3290660 h 5586511"/>
              <a:gd name="connsiteX82" fmla="*/ 737633 w 4022581"/>
              <a:gd name="connsiteY82" fmla="*/ 3265459 h 5586511"/>
              <a:gd name="connsiteX83" fmla="*/ 660457 w 4022581"/>
              <a:gd name="connsiteY83" fmla="*/ 3297485 h 5586511"/>
              <a:gd name="connsiteX84" fmla="*/ 352279 w 4022581"/>
              <a:gd name="connsiteY84" fmla="*/ 3164658 h 5586511"/>
              <a:gd name="connsiteX85" fmla="*/ 525006 w 4022581"/>
              <a:gd name="connsiteY85" fmla="*/ 2749904 h 5586511"/>
              <a:gd name="connsiteX86" fmla="*/ 536556 w 4022581"/>
              <a:gd name="connsiteY86" fmla="*/ 2717353 h 5586511"/>
              <a:gd name="connsiteX87" fmla="*/ 514506 w 4022581"/>
              <a:gd name="connsiteY87" fmla="*/ 2660653 h 5586511"/>
              <a:gd name="connsiteX88" fmla="*/ 498230 w 4022581"/>
              <a:gd name="connsiteY88" fmla="*/ 2602902 h 5586511"/>
              <a:gd name="connsiteX89" fmla="*/ 592206 w 4022581"/>
              <a:gd name="connsiteY89" fmla="*/ 2387650 h 5586511"/>
              <a:gd name="connsiteX90" fmla="*/ 998561 w 4022581"/>
              <a:gd name="connsiteY90" fmla="*/ 2551976 h 5586511"/>
              <a:gd name="connsiteX91" fmla="*/ 1003286 w 4022581"/>
              <a:gd name="connsiteY91" fmla="*/ 1752393 h 5586511"/>
              <a:gd name="connsiteX92" fmla="*/ 1190188 w 4022581"/>
              <a:gd name="connsiteY92" fmla="*/ 1599091 h 5586511"/>
              <a:gd name="connsiteX93" fmla="*/ 1202263 w 4022581"/>
              <a:gd name="connsiteY93" fmla="*/ 167400 h 5586511"/>
              <a:gd name="connsiteX94" fmla="*/ 1169095 w 4022581"/>
              <a:gd name="connsiteY94" fmla="*/ 0 h 5586511"/>
              <a:gd name="connsiteX95" fmla="*/ 1766794 w 4022581"/>
              <a:gd name="connsiteY95" fmla="*/ 0 h 5586511"/>
              <a:gd name="connsiteX96" fmla="*/ 1827246 w 4022581"/>
              <a:gd name="connsiteY96" fmla="*/ 60452 h 5586511"/>
              <a:gd name="connsiteX97" fmla="*/ 1827245 w 4022581"/>
              <a:gd name="connsiteY97" fmla="*/ 60452 h 5586511"/>
              <a:gd name="connsiteX98" fmla="*/ 1766793 w 4022581"/>
              <a:gd name="connsiteY98" fmla="*/ 120904 h 5586511"/>
              <a:gd name="connsiteX99" fmla="*/ 1169095 w 4022581"/>
              <a:gd name="connsiteY99" fmla="*/ 120903 h 5586511"/>
              <a:gd name="connsiteX100" fmla="*/ 1113394 w 4022581"/>
              <a:gd name="connsiteY100" fmla="*/ 83982 h 5586511"/>
              <a:gd name="connsiteX101" fmla="*/ 1108643 w 4022581"/>
              <a:gd name="connsiteY101" fmla="*/ 60452 h 5586511"/>
              <a:gd name="connsiteX102" fmla="*/ 1113394 w 4022581"/>
              <a:gd name="connsiteY102" fmla="*/ 36921 h 5586511"/>
              <a:gd name="connsiteX103" fmla="*/ 1169095 w 4022581"/>
              <a:gd name="connsiteY103" fmla="*/ 0 h 558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</a:cxnLst>
            <a:rect l="l" t="t" r="r" b="b"/>
            <a:pathLst>
              <a:path w="4022581" h="5586511">
                <a:moveTo>
                  <a:pt x="1759294" y="3774190"/>
                </a:moveTo>
                <a:lnTo>
                  <a:pt x="2712181" y="3774190"/>
                </a:lnTo>
                <a:cubicBezTo>
                  <a:pt x="2723731" y="3774190"/>
                  <a:pt x="2733706" y="3783640"/>
                  <a:pt x="2733706" y="3795715"/>
                </a:cubicBezTo>
                <a:cubicBezTo>
                  <a:pt x="2733706" y="3807791"/>
                  <a:pt x="2724256" y="3817241"/>
                  <a:pt x="2712706" y="3817241"/>
                </a:cubicBezTo>
                <a:lnTo>
                  <a:pt x="1759294" y="3817241"/>
                </a:lnTo>
                <a:cubicBezTo>
                  <a:pt x="1747744" y="3817241"/>
                  <a:pt x="1737769" y="3807791"/>
                  <a:pt x="1737769" y="3795715"/>
                </a:cubicBezTo>
                <a:cubicBezTo>
                  <a:pt x="1737769" y="3784165"/>
                  <a:pt x="1747219" y="3774190"/>
                  <a:pt x="1759294" y="3774190"/>
                </a:cubicBezTo>
                <a:close/>
                <a:moveTo>
                  <a:pt x="43050" y="3774190"/>
                </a:moveTo>
                <a:lnTo>
                  <a:pt x="1169189" y="3774190"/>
                </a:lnTo>
                <a:cubicBezTo>
                  <a:pt x="1180739" y="3774190"/>
                  <a:pt x="1190714" y="3783640"/>
                  <a:pt x="1190714" y="3795715"/>
                </a:cubicBezTo>
                <a:cubicBezTo>
                  <a:pt x="1190714" y="3807791"/>
                  <a:pt x="1180739" y="3817241"/>
                  <a:pt x="1169189" y="3817241"/>
                </a:cubicBezTo>
                <a:lnTo>
                  <a:pt x="43050" y="3817241"/>
                </a:lnTo>
                <a:cubicBezTo>
                  <a:pt x="31500" y="3817241"/>
                  <a:pt x="21525" y="3807791"/>
                  <a:pt x="21525" y="3795715"/>
                </a:cubicBezTo>
                <a:cubicBezTo>
                  <a:pt x="21525" y="3784165"/>
                  <a:pt x="30975" y="3774190"/>
                  <a:pt x="43050" y="3774190"/>
                </a:cubicBezTo>
                <a:close/>
                <a:moveTo>
                  <a:pt x="1205938" y="3529537"/>
                </a:moveTo>
                <a:cubicBezTo>
                  <a:pt x="1378665" y="3529537"/>
                  <a:pt x="1543518" y="3529537"/>
                  <a:pt x="1708369" y="3529537"/>
                </a:cubicBezTo>
                <a:cubicBezTo>
                  <a:pt x="1708894" y="3531637"/>
                  <a:pt x="1709945" y="3533737"/>
                  <a:pt x="1710470" y="3535837"/>
                </a:cubicBezTo>
                <a:cubicBezTo>
                  <a:pt x="1696294" y="3544762"/>
                  <a:pt x="1683169" y="3554738"/>
                  <a:pt x="1668469" y="3562613"/>
                </a:cubicBezTo>
                <a:cubicBezTo>
                  <a:pt x="1538793" y="3632439"/>
                  <a:pt x="1406491" y="3629814"/>
                  <a:pt x="1273664" y="3572589"/>
                </a:cubicBezTo>
                <a:cubicBezTo>
                  <a:pt x="1257389" y="3565764"/>
                  <a:pt x="1240588" y="3558938"/>
                  <a:pt x="1224838" y="3550012"/>
                </a:cubicBezTo>
                <a:cubicBezTo>
                  <a:pt x="1218013" y="3546337"/>
                  <a:pt x="1213813" y="3538462"/>
                  <a:pt x="1205938" y="3529537"/>
                </a:cubicBezTo>
                <a:close/>
                <a:moveTo>
                  <a:pt x="1710469" y="2010171"/>
                </a:moveTo>
                <a:cubicBezTo>
                  <a:pt x="1667418" y="2010171"/>
                  <a:pt x="1632243" y="2045346"/>
                  <a:pt x="1632243" y="2088397"/>
                </a:cubicBezTo>
                <a:cubicBezTo>
                  <a:pt x="1632243" y="2131447"/>
                  <a:pt x="1667418" y="2166623"/>
                  <a:pt x="1710469" y="2166623"/>
                </a:cubicBezTo>
                <a:cubicBezTo>
                  <a:pt x="1754044" y="2166623"/>
                  <a:pt x="1788695" y="2131447"/>
                  <a:pt x="1788695" y="2088397"/>
                </a:cubicBezTo>
                <a:cubicBezTo>
                  <a:pt x="1788695" y="2045346"/>
                  <a:pt x="1753519" y="2010171"/>
                  <a:pt x="1710469" y="2010171"/>
                </a:cubicBezTo>
                <a:close/>
                <a:moveTo>
                  <a:pt x="1710469" y="1933520"/>
                </a:moveTo>
                <a:cubicBezTo>
                  <a:pt x="1796045" y="1933520"/>
                  <a:pt x="1865345" y="2002821"/>
                  <a:pt x="1865345" y="2088397"/>
                </a:cubicBezTo>
                <a:cubicBezTo>
                  <a:pt x="1865345" y="2173973"/>
                  <a:pt x="1796045" y="2243273"/>
                  <a:pt x="1710469" y="2243273"/>
                </a:cubicBezTo>
                <a:cubicBezTo>
                  <a:pt x="1624893" y="2243273"/>
                  <a:pt x="1555592" y="2173973"/>
                  <a:pt x="1555592" y="2088397"/>
                </a:cubicBezTo>
                <a:cubicBezTo>
                  <a:pt x="1555592" y="2002821"/>
                  <a:pt x="1624893" y="1933520"/>
                  <a:pt x="1710469" y="1933520"/>
                </a:cubicBezTo>
                <a:close/>
                <a:moveTo>
                  <a:pt x="1710470" y="1845319"/>
                </a:moveTo>
                <a:cubicBezTo>
                  <a:pt x="1576068" y="1845319"/>
                  <a:pt x="1467392" y="1953995"/>
                  <a:pt x="1467392" y="2088396"/>
                </a:cubicBezTo>
                <a:cubicBezTo>
                  <a:pt x="1467392" y="2222798"/>
                  <a:pt x="1576068" y="2331474"/>
                  <a:pt x="1710470" y="2331474"/>
                </a:cubicBezTo>
                <a:cubicBezTo>
                  <a:pt x="1844871" y="2331474"/>
                  <a:pt x="1953547" y="2222798"/>
                  <a:pt x="1953547" y="2088396"/>
                </a:cubicBezTo>
                <a:cubicBezTo>
                  <a:pt x="1953547" y="1953995"/>
                  <a:pt x="1844871" y="1845319"/>
                  <a:pt x="1710470" y="1845319"/>
                </a:cubicBezTo>
                <a:close/>
                <a:moveTo>
                  <a:pt x="1202263" y="167400"/>
                </a:moveTo>
                <a:cubicBezTo>
                  <a:pt x="1380766" y="167400"/>
                  <a:pt x="1558218" y="167400"/>
                  <a:pt x="1738820" y="167400"/>
                </a:cubicBezTo>
                <a:cubicBezTo>
                  <a:pt x="1738820" y="174750"/>
                  <a:pt x="1741970" y="954384"/>
                  <a:pt x="1744070" y="1336588"/>
                </a:cubicBezTo>
                <a:cubicBezTo>
                  <a:pt x="1744070" y="1349188"/>
                  <a:pt x="1935697" y="1631116"/>
                  <a:pt x="1955122" y="1631116"/>
                </a:cubicBezTo>
                <a:cubicBezTo>
                  <a:pt x="2048574" y="1630066"/>
                  <a:pt x="2141499" y="1631116"/>
                  <a:pt x="2234426" y="1630066"/>
                </a:cubicBezTo>
                <a:cubicBezTo>
                  <a:pt x="2252801" y="1629541"/>
                  <a:pt x="2259101" y="1635316"/>
                  <a:pt x="2258576" y="1653167"/>
                </a:cubicBezTo>
                <a:cubicBezTo>
                  <a:pt x="2257526" y="1673117"/>
                  <a:pt x="2259101" y="1693592"/>
                  <a:pt x="2258576" y="1713542"/>
                </a:cubicBezTo>
                <a:cubicBezTo>
                  <a:pt x="2258051" y="1729817"/>
                  <a:pt x="2262251" y="1736117"/>
                  <a:pt x="2280101" y="1736642"/>
                </a:cubicBezTo>
                <a:cubicBezTo>
                  <a:pt x="2412928" y="1739793"/>
                  <a:pt x="2545229" y="1744518"/>
                  <a:pt x="2678055" y="1749243"/>
                </a:cubicBezTo>
                <a:cubicBezTo>
                  <a:pt x="2686981" y="1749768"/>
                  <a:pt x="3500739" y="2793479"/>
                  <a:pt x="3728592" y="3139458"/>
                </a:cubicBezTo>
                <a:cubicBezTo>
                  <a:pt x="3837793" y="3301685"/>
                  <a:pt x="3907094" y="3431886"/>
                  <a:pt x="3981120" y="3625088"/>
                </a:cubicBezTo>
                <a:cubicBezTo>
                  <a:pt x="4046745" y="3853991"/>
                  <a:pt x="4018920" y="3983143"/>
                  <a:pt x="4002120" y="4043518"/>
                </a:cubicBezTo>
                <a:cubicBezTo>
                  <a:pt x="3978495" y="4145894"/>
                  <a:pt x="3899219" y="4389497"/>
                  <a:pt x="3678191" y="4530724"/>
                </a:cubicBezTo>
                <a:cubicBezTo>
                  <a:pt x="3613616" y="4563799"/>
                  <a:pt x="3479214" y="4637825"/>
                  <a:pt x="3216186" y="4718676"/>
                </a:cubicBezTo>
                <a:cubicBezTo>
                  <a:pt x="3216186" y="4822627"/>
                  <a:pt x="3216186" y="4925003"/>
                  <a:pt x="3216186" y="5032629"/>
                </a:cubicBezTo>
                <a:cubicBezTo>
                  <a:pt x="3471864" y="5034729"/>
                  <a:pt x="3724917" y="5036829"/>
                  <a:pt x="3979020" y="5038929"/>
                </a:cubicBezTo>
                <a:cubicBezTo>
                  <a:pt x="3979020" y="5223206"/>
                  <a:pt x="3979020" y="5404333"/>
                  <a:pt x="3979020" y="5586511"/>
                </a:cubicBezTo>
                <a:cubicBezTo>
                  <a:pt x="2652855" y="5586511"/>
                  <a:pt x="1327216" y="5586511"/>
                  <a:pt x="0" y="5586511"/>
                </a:cubicBezTo>
                <a:cubicBezTo>
                  <a:pt x="0" y="5404858"/>
                  <a:pt x="0" y="5223731"/>
                  <a:pt x="0" y="5037879"/>
                </a:cubicBezTo>
                <a:cubicBezTo>
                  <a:pt x="134926" y="5035254"/>
                  <a:pt x="269328" y="5032104"/>
                  <a:pt x="405829" y="5028954"/>
                </a:cubicBezTo>
                <a:cubicBezTo>
                  <a:pt x="405829" y="4969103"/>
                  <a:pt x="405829" y="4909778"/>
                  <a:pt x="405829" y="4847827"/>
                </a:cubicBezTo>
                <a:cubicBezTo>
                  <a:pt x="416330" y="4847827"/>
                  <a:pt x="765983" y="4844677"/>
                  <a:pt x="933460" y="4842052"/>
                </a:cubicBezTo>
                <a:cubicBezTo>
                  <a:pt x="945535" y="4841527"/>
                  <a:pt x="1251089" y="4662500"/>
                  <a:pt x="1391791" y="4577974"/>
                </a:cubicBezTo>
                <a:cubicBezTo>
                  <a:pt x="1404391" y="4570099"/>
                  <a:pt x="1413842" y="4570624"/>
                  <a:pt x="1426967" y="4577449"/>
                </a:cubicBezTo>
                <a:cubicBezTo>
                  <a:pt x="1544568" y="4638350"/>
                  <a:pt x="1806546" y="4768026"/>
                  <a:pt x="1822821" y="4773801"/>
                </a:cubicBezTo>
                <a:cubicBezTo>
                  <a:pt x="1819146" y="4628900"/>
                  <a:pt x="1815996" y="4489248"/>
                  <a:pt x="1812321" y="4347496"/>
                </a:cubicBezTo>
                <a:cubicBezTo>
                  <a:pt x="1457417" y="4343821"/>
                  <a:pt x="1103562" y="4340146"/>
                  <a:pt x="746558" y="4336471"/>
                </a:cubicBezTo>
                <a:cubicBezTo>
                  <a:pt x="743933" y="4230420"/>
                  <a:pt x="741308" y="4126469"/>
                  <a:pt x="738683" y="4018843"/>
                </a:cubicBezTo>
                <a:cubicBezTo>
                  <a:pt x="720308" y="4017268"/>
                  <a:pt x="259353" y="4010443"/>
                  <a:pt x="47251" y="4008868"/>
                </a:cubicBezTo>
                <a:cubicBezTo>
                  <a:pt x="39375" y="4008868"/>
                  <a:pt x="31500" y="4008868"/>
                  <a:pt x="22050" y="4008868"/>
                </a:cubicBezTo>
                <a:cubicBezTo>
                  <a:pt x="22050" y="3958992"/>
                  <a:pt x="22050" y="3910167"/>
                  <a:pt x="22050" y="3859241"/>
                </a:cubicBezTo>
                <a:cubicBezTo>
                  <a:pt x="28875" y="3859241"/>
                  <a:pt x="1800771" y="3859241"/>
                  <a:pt x="2680155" y="3859241"/>
                </a:cubicBezTo>
                <a:cubicBezTo>
                  <a:pt x="2715856" y="3859241"/>
                  <a:pt x="2730556" y="3966867"/>
                  <a:pt x="2735281" y="4002567"/>
                </a:cubicBezTo>
                <a:cubicBezTo>
                  <a:pt x="2954734" y="3954267"/>
                  <a:pt x="3116435" y="3816190"/>
                  <a:pt x="3160011" y="3584138"/>
                </a:cubicBezTo>
                <a:cubicBezTo>
                  <a:pt x="3178911" y="3484912"/>
                  <a:pt x="3160536" y="3385686"/>
                  <a:pt x="3134286" y="3287510"/>
                </a:cubicBezTo>
                <a:cubicBezTo>
                  <a:pt x="3094910" y="3140508"/>
                  <a:pt x="2999359" y="3036032"/>
                  <a:pt x="2877558" y="2957806"/>
                </a:cubicBezTo>
                <a:cubicBezTo>
                  <a:pt x="2786206" y="2898480"/>
                  <a:pt x="2683305" y="2858580"/>
                  <a:pt x="2569379" y="2858055"/>
                </a:cubicBezTo>
                <a:cubicBezTo>
                  <a:pt x="2329977" y="2855955"/>
                  <a:pt x="1841721" y="2849655"/>
                  <a:pt x="1834896" y="2850180"/>
                </a:cubicBezTo>
                <a:cubicBezTo>
                  <a:pt x="1833321" y="2885355"/>
                  <a:pt x="1825446" y="3018707"/>
                  <a:pt x="1819671" y="3051257"/>
                </a:cubicBezTo>
                <a:cubicBezTo>
                  <a:pt x="1811796" y="3093258"/>
                  <a:pt x="1747220" y="3107958"/>
                  <a:pt x="1737770" y="3109008"/>
                </a:cubicBezTo>
                <a:cubicBezTo>
                  <a:pt x="1734095" y="3236584"/>
                  <a:pt x="1730420" y="3364161"/>
                  <a:pt x="1726745" y="3494362"/>
                </a:cubicBezTo>
                <a:cubicBezTo>
                  <a:pt x="1547193" y="3490687"/>
                  <a:pt x="1388116" y="3501187"/>
                  <a:pt x="1191238" y="3497512"/>
                </a:cubicBezTo>
                <a:cubicBezTo>
                  <a:pt x="1191238" y="3488062"/>
                  <a:pt x="1186513" y="3242884"/>
                  <a:pt x="1185463" y="3135258"/>
                </a:cubicBezTo>
                <a:cubicBezTo>
                  <a:pt x="1185463" y="3123183"/>
                  <a:pt x="1015361" y="3045482"/>
                  <a:pt x="937660" y="3013457"/>
                </a:cubicBezTo>
                <a:cubicBezTo>
                  <a:pt x="936610" y="3012932"/>
                  <a:pt x="934510" y="3013457"/>
                  <a:pt x="936085" y="3013457"/>
                </a:cubicBezTo>
                <a:cubicBezTo>
                  <a:pt x="898810" y="3105858"/>
                  <a:pt x="862059" y="3197209"/>
                  <a:pt x="824784" y="3290660"/>
                </a:cubicBezTo>
                <a:cubicBezTo>
                  <a:pt x="794859" y="3281735"/>
                  <a:pt x="766508" y="3273859"/>
                  <a:pt x="737633" y="3265459"/>
                </a:cubicBezTo>
                <a:cubicBezTo>
                  <a:pt x="701408" y="3254959"/>
                  <a:pt x="662557" y="3294860"/>
                  <a:pt x="660457" y="3297485"/>
                </a:cubicBezTo>
                <a:cubicBezTo>
                  <a:pt x="558606" y="3253384"/>
                  <a:pt x="457805" y="3209809"/>
                  <a:pt x="352279" y="3164658"/>
                </a:cubicBezTo>
                <a:cubicBezTo>
                  <a:pt x="365404" y="3128958"/>
                  <a:pt x="481430" y="2849655"/>
                  <a:pt x="525006" y="2749904"/>
                </a:cubicBezTo>
                <a:cubicBezTo>
                  <a:pt x="529206" y="2739404"/>
                  <a:pt x="533931" y="2728378"/>
                  <a:pt x="536556" y="2717353"/>
                </a:cubicBezTo>
                <a:cubicBezTo>
                  <a:pt x="543906" y="2689003"/>
                  <a:pt x="538656" y="2676928"/>
                  <a:pt x="514506" y="2660653"/>
                </a:cubicBezTo>
                <a:cubicBezTo>
                  <a:pt x="483530" y="2639653"/>
                  <a:pt x="483005" y="2637027"/>
                  <a:pt x="498230" y="2602902"/>
                </a:cubicBezTo>
                <a:cubicBezTo>
                  <a:pt x="527631" y="2535176"/>
                  <a:pt x="589581" y="2392900"/>
                  <a:pt x="592206" y="2387650"/>
                </a:cubicBezTo>
                <a:cubicBezTo>
                  <a:pt x="726608" y="2441725"/>
                  <a:pt x="859959" y="2495801"/>
                  <a:pt x="998561" y="2551976"/>
                </a:cubicBezTo>
                <a:cubicBezTo>
                  <a:pt x="998561" y="2537276"/>
                  <a:pt x="1001711" y="2008595"/>
                  <a:pt x="1003286" y="1752393"/>
                </a:cubicBezTo>
                <a:cubicBezTo>
                  <a:pt x="1003286" y="1738217"/>
                  <a:pt x="1190188" y="1605391"/>
                  <a:pt x="1190188" y="1599091"/>
                </a:cubicBezTo>
                <a:cubicBezTo>
                  <a:pt x="1191763" y="1514040"/>
                  <a:pt x="1202263" y="174750"/>
                  <a:pt x="1202263" y="167400"/>
                </a:cubicBezTo>
                <a:close/>
                <a:moveTo>
                  <a:pt x="1169095" y="0"/>
                </a:moveTo>
                <a:lnTo>
                  <a:pt x="1766794" y="0"/>
                </a:lnTo>
                <a:cubicBezTo>
                  <a:pt x="1800181" y="0"/>
                  <a:pt x="1827246" y="27065"/>
                  <a:pt x="1827246" y="60452"/>
                </a:cubicBezTo>
                <a:lnTo>
                  <a:pt x="1827245" y="60452"/>
                </a:lnTo>
                <a:cubicBezTo>
                  <a:pt x="1827245" y="93839"/>
                  <a:pt x="1800180" y="120904"/>
                  <a:pt x="1766793" y="120904"/>
                </a:cubicBezTo>
                <a:lnTo>
                  <a:pt x="1169095" y="120903"/>
                </a:lnTo>
                <a:cubicBezTo>
                  <a:pt x="1144055" y="120903"/>
                  <a:pt x="1122571" y="105679"/>
                  <a:pt x="1113394" y="83982"/>
                </a:cubicBezTo>
                <a:lnTo>
                  <a:pt x="1108643" y="60452"/>
                </a:lnTo>
                <a:lnTo>
                  <a:pt x="1113394" y="36921"/>
                </a:lnTo>
                <a:cubicBezTo>
                  <a:pt x="1122571" y="15224"/>
                  <a:pt x="1144055" y="0"/>
                  <a:pt x="116909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3F42A0BC-C751-4EAF-AE00-292CE6F4D2B2}"/>
              </a:ext>
            </a:extLst>
          </p:cNvPr>
          <p:cNvSpPr txBox="1"/>
          <p:nvPr/>
        </p:nvSpPr>
        <p:spPr>
          <a:xfrm>
            <a:off x="6636356" y="2148008"/>
            <a:ext cx="53225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 system should be independent of how its products are created, composed, and represented. 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FA4C827-67C9-4C2C-8D07-218493B78900}"/>
              </a:ext>
            </a:extLst>
          </p:cNvPr>
          <p:cNvSpPr txBox="1"/>
          <p:nvPr/>
        </p:nvSpPr>
        <p:spPr>
          <a:xfrm>
            <a:off x="6604727" y="3075154"/>
            <a:ext cx="53162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 system should be configured with one of multiple families of products. 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856E437C-8175-4AC4-A8F6-38D6057358B8}"/>
              </a:ext>
            </a:extLst>
          </p:cNvPr>
          <p:cNvSpPr txBox="1"/>
          <p:nvPr/>
        </p:nvSpPr>
        <p:spPr>
          <a:xfrm>
            <a:off x="6625191" y="3956134"/>
            <a:ext cx="56100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 family of related product objects is designed to be used together.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70B73249-F024-4C7A-A84F-5CA7AE3DC4D3}"/>
              </a:ext>
            </a:extLst>
          </p:cNvPr>
          <p:cNvSpPr txBox="1"/>
          <p:nvPr/>
        </p:nvSpPr>
        <p:spPr>
          <a:xfrm>
            <a:off x="6625191" y="4846052"/>
            <a:ext cx="55493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want to provide a class library of products, and you want to reveal just their interfaces, not their implementations. 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72724E8A-BE22-4B25-873F-6D263A468429}"/>
              </a:ext>
            </a:extLst>
          </p:cNvPr>
          <p:cNvSpPr/>
          <p:nvPr/>
        </p:nvSpPr>
        <p:spPr>
          <a:xfrm>
            <a:off x="5920439" y="4903571"/>
            <a:ext cx="594864" cy="59486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79C97A36-9185-493E-B3B4-006172BFA0E5}"/>
              </a:ext>
            </a:extLst>
          </p:cNvPr>
          <p:cNvSpPr/>
          <p:nvPr/>
        </p:nvSpPr>
        <p:spPr>
          <a:xfrm>
            <a:off x="5920439" y="3980718"/>
            <a:ext cx="594864" cy="59486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74BB2475-F19C-4A94-B9F9-F5E05BDAC628}"/>
              </a:ext>
            </a:extLst>
          </p:cNvPr>
          <p:cNvSpPr/>
          <p:nvPr/>
        </p:nvSpPr>
        <p:spPr>
          <a:xfrm>
            <a:off x="5920439" y="3057866"/>
            <a:ext cx="594864" cy="5948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F060D86D-36CC-476F-BD75-ED5A6E37709A}"/>
              </a:ext>
            </a:extLst>
          </p:cNvPr>
          <p:cNvSpPr/>
          <p:nvPr/>
        </p:nvSpPr>
        <p:spPr>
          <a:xfrm>
            <a:off x="5920439" y="2135013"/>
            <a:ext cx="594864" cy="59486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78" name="Freeform 47">
            <a:extLst>
              <a:ext uri="{FF2B5EF4-FFF2-40B4-BE49-F238E27FC236}">
                <a16:creationId xmlns:a16="http://schemas.microsoft.com/office/drawing/2014/main" id="{F0675B6B-A8AD-4BE4-B06D-F5AFC5AFDCC2}"/>
              </a:ext>
            </a:extLst>
          </p:cNvPr>
          <p:cNvSpPr/>
          <p:nvPr/>
        </p:nvSpPr>
        <p:spPr>
          <a:xfrm>
            <a:off x="4717529" y="2135016"/>
            <a:ext cx="1204814" cy="2019981"/>
          </a:xfrm>
          <a:custGeom>
            <a:avLst/>
            <a:gdLst>
              <a:gd name="connsiteX0" fmla="*/ 0 w 1177747"/>
              <a:gd name="connsiteY0" fmla="*/ 1945843 h 1945843"/>
              <a:gd name="connsiteX1" fmla="*/ 1177747 w 1177747"/>
              <a:gd name="connsiteY1" fmla="*/ 0 h 1945843"/>
              <a:gd name="connsiteX2" fmla="*/ 1177747 w 1177747"/>
              <a:gd name="connsiteY2" fmla="*/ 563270 h 1945843"/>
              <a:gd name="connsiteX3" fmla="*/ 0 w 1177747"/>
              <a:gd name="connsiteY3" fmla="*/ 1945843 h 1945843"/>
              <a:gd name="connsiteX0" fmla="*/ 0 w 1177747"/>
              <a:gd name="connsiteY0" fmla="*/ 1945843 h 2001427"/>
              <a:gd name="connsiteX1" fmla="*/ 1177747 w 1177747"/>
              <a:gd name="connsiteY1" fmla="*/ 0 h 2001427"/>
              <a:gd name="connsiteX2" fmla="*/ 1177747 w 1177747"/>
              <a:gd name="connsiteY2" fmla="*/ 563270 h 2001427"/>
              <a:gd name="connsiteX3" fmla="*/ 4432 w 1177747"/>
              <a:gd name="connsiteY3" fmla="*/ 2001427 h 2001427"/>
              <a:gd name="connsiteX4" fmla="*/ 0 w 1177747"/>
              <a:gd name="connsiteY4" fmla="*/ 1945843 h 2001427"/>
              <a:gd name="connsiteX0" fmla="*/ 0 w 1177747"/>
              <a:gd name="connsiteY0" fmla="*/ 1905052 h 2001427"/>
              <a:gd name="connsiteX1" fmla="*/ 1177747 w 1177747"/>
              <a:gd name="connsiteY1" fmla="*/ 0 h 2001427"/>
              <a:gd name="connsiteX2" fmla="*/ 1177747 w 1177747"/>
              <a:gd name="connsiteY2" fmla="*/ 563270 h 2001427"/>
              <a:gd name="connsiteX3" fmla="*/ 4432 w 1177747"/>
              <a:gd name="connsiteY3" fmla="*/ 2001427 h 2001427"/>
              <a:gd name="connsiteX4" fmla="*/ 0 w 1177747"/>
              <a:gd name="connsiteY4" fmla="*/ 1905052 h 2001427"/>
              <a:gd name="connsiteX0" fmla="*/ 0 w 1177747"/>
              <a:gd name="connsiteY0" fmla="*/ 1905052 h 1967434"/>
              <a:gd name="connsiteX1" fmla="*/ 1177747 w 1177747"/>
              <a:gd name="connsiteY1" fmla="*/ 0 h 1967434"/>
              <a:gd name="connsiteX2" fmla="*/ 1177747 w 1177747"/>
              <a:gd name="connsiteY2" fmla="*/ 563270 h 1967434"/>
              <a:gd name="connsiteX3" fmla="*/ 4432 w 1177747"/>
              <a:gd name="connsiteY3" fmla="*/ 1967434 h 1967434"/>
              <a:gd name="connsiteX4" fmla="*/ 0 w 1177747"/>
              <a:gd name="connsiteY4" fmla="*/ 1905052 h 1967434"/>
              <a:gd name="connsiteX0" fmla="*/ 0 w 1181147"/>
              <a:gd name="connsiteY0" fmla="*/ 1905052 h 1967434"/>
              <a:gd name="connsiteX1" fmla="*/ 1177747 w 1181147"/>
              <a:gd name="connsiteY1" fmla="*/ 0 h 1967434"/>
              <a:gd name="connsiteX2" fmla="*/ 1181147 w 1181147"/>
              <a:gd name="connsiteY2" fmla="*/ 580267 h 1967434"/>
              <a:gd name="connsiteX3" fmla="*/ 4432 w 1181147"/>
              <a:gd name="connsiteY3" fmla="*/ 1967434 h 1967434"/>
              <a:gd name="connsiteX4" fmla="*/ 0 w 1181147"/>
              <a:gd name="connsiteY4" fmla="*/ 1905052 h 1967434"/>
              <a:gd name="connsiteX0" fmla="*/ 0 w 1181147"/>
              <a:gd name="connsiteY0" fmla="*/ 1891455 h 1953837"/>
              <a:gd name="connsiteX1" fmla="*/ 1174347 w 1181147"/>
              <a:gd name="connsiteY1" fmla="*/ 0 h 1953837"/>
              <a:gd name="connsiteX2" fmla="*/ 1181147 w 1181147"/>
              <a:gd name="connsiteY2" fmla="*/ 566670 h 1953837"/>
              <a:gd name="connsiteX3" fmla="*/ 4432 w 1181147"/>
              <a:gd name="connsiteY3" fmla="*/ 1953837 h 1953837"/>
              <a:gd name="connsiteX4" fmla="*/ 0 w 1181147"/>
              <a:gd name="connsiteY4" fmla="*/ 1891455 h 1953837"/>
              <a:gd name="connsiteX0" fmla="*/ 0 w 1184694"/>
              <a:gd name="connsiteY0" fmla="*/ 1891455 h 1953837"/>
              <a:gd name="connsiteX1" fmla="*/ 1184544 w 1184694"/>
              <a:gd name="connsiteY1" fmla="*/ 0 h 1953837"/>
              <a:gd name="connsiteX2" fmla="*/ 1181147 w 1184694"/>
              <a:gd name="connsiteY2" fmla="*/ 566670 h 1953837"/>
              <a:gd name="connsiteX3" fmla="*/ 4432 w 1184694"/>
              <a:gd name="connsiteY3" fmla="*/ 1953837 h 1953837"/>
              <a:gd name="connsiteX4" fmla="*/ 0 w 1184694"/>
              <a:gd name="connsiteY4" fmla="*/ 1891455 h 1953837"/>
              <a:gd name="connsiteX0" fmla="*/ 0 w 1184694"/>
              <a:gd name="connsiteY0" fmla="*/ 1891455 h 1953837"/>
              <a:gd name="connsiteX1" fmla="*/ 1184544 w 1184694"/>
              <a:gd name="connsiteY1" fmla="*/ 0 h 1953837"/>
              <a:gd name="connsiteX2" fmla="*/ 1181147 w 1184694"/>
              <a:gd name="connsiteY2" fmla="*/ 573468 h 1953837"/>
              <a:gd name="connsiteX3" fmla="*/ 4432 w 1184694"/>
              <a:gd name="connsiteY3" fmla="*/ 1953837 h 1953837"/>
              <a:gd name="connsiteX4" fmla="*/ 0 w 1184694"/>
              <a:gd name="connsiteY4" fmla="*/ 1891455 h 1953837"/>
              <a:gd name="connsiteX0" fmla="*/ 457 w 1180262"/>
              <a:gd name="connsiteY0" fmla="*/ 1903679 h 1953837"/>
              <a:gd name="connsiteX1" fmla="*/ 1180112 w 1180262"/>
              <a:gd name="connsiteY1" fmla="*/ 0 h 1953837"/>
              <a:gd name="connsiteX2" fmla="*/ 1176715 w 1180262"/>
              <a:gd name="connsiteY2" fmla="*/ 573468 h 1953837"/>
              <a:gd name="connsiteX3" fmla="*/ 0 w 1180262"/>
              <a:gd name="connsiteY3" fmla="*/ 1953837 h 1953837"/>
              <a:gd name="connsiteX4" fmla="*/ 457 w 1180262"/>
              <a:gd name="connsiteY4" fmla="*/ 1903679 h 1953837"/>
              <a:gd name="connsiteX0" fmla="*/ 457 w 1183065"/>
              <a:gd name="connsiteY0" fmla="*/ 1903679 h 1953837"/>
              <a:gd name="connsiteX1" fmla="*/ 1180112 w 1183065"/>
              <a:gd name="connsiteY1" fmla="*/ 0 h 1953837"/>
              <a:gd name="connsiteX2" fmla="*/ 1183065 w 1183065"/>
              <a:gd name="connsiteY2" fmla="*/ 567118 h 1953837"/>
              <a:gd name="connsiteX3" fmla="*/ 0 w 1183065"/>
              <a:gd name="connsiteY3" fmla="*/ 1953837 h 1953837"/>
              <a:gd name="connsiteX4" fmla="*/ 457 w 1183065"/>
              <a:gd name="connsiteY4" fmla="*/ 1903679 h 1953837"/>
              <a:gd name="connsiteX0" fmla="*/ 457 w 1183065"/>
              <a:gd name="connsiteY0" fmla="*/ 1903679 h 1953837"/>
              <a:gd name="connsiteX1" fmla="*/ 1180112 w 1183065"/>
              <a:gd name="connsiteY1" fmla="*/ 0 h 1953837"/>
              <a:gd name="connsiteX2" fmla="*/ 1183065 w 1183065"/>
              <a:gd name="connsiteY2" fmla="*/ 569785 h 1953837"/>
              <a:gd name="connsiteX3" fmla="*/ 0 w 1183065"/>
              <a:gd name="connsiteY3" fmla="*/ 1953837 h 1953837"/>
              <a:gd name="connsiteX4" fmla="*/ 457 w 1183065"/>
              <a:gd name="connsiteY4" fmla="*/ 1903679 h 1953837"/>
              <a:gd name="connsiteX0" fmla="*/ 457 w 1183065"/>
              <a:gd name="connsiteY0" fmla="*/ 1903679 h 1953837"/>
              <a:gd name="connsiteX1" fmla="*/ 1180112 w 1183065"/>
              <a:gd name="connsiteY1" fmla="*/ 0 h 1953837"/>
              <a:gd name="connsiteX2" fmla="*/ 1183065 w 1183065"/>
              <a:gd name="connsiteY2" fmla="*/ 572452 h 1953837"/>
              <a:gd name="connsiteX3" fmla="*/ 0 w 1183065"/>
              <a:gd name="connsiteY3" fmla="*/ 1953837 h 1953837"/>
              <a:gd name="connsiteX4" fmla="*/ 457 w 1183065"/>
              <a:gd name="connsiteY4" fmla="*/ 1903679 h 1953837"/>
              <a:gd name="connsiteX0" fmla="*/ 457 w 1183065"/>
              <a:gd name="connsiteY0" fmla="*/ 1901373 h 1953837"/>
              <a:gd name="connsiteX1" fmla="*/ 1180112 w 1183065"/>
              <a:gd name="connsiteY1" fmla="*/ 0 h 1953837"/>
              <a:gd name="connsiteX2" fmla="*/ 1183065 w 1183065"/>
              <a:gd name="connsiteY2" fmla="*/ 572452 h 1953837"/>
              <a:gd name="connsiteX3" fmla="*/ 0 w 1183065"/>
              <a:gd name="connsiteY3" fmla="*/ 1953837 h 1953837"/>
              <a:gd name="connsiteX4" fmla="*/ 457 w 1183065"/>
              <a:gd name="connsiteY4" fmla="*/ 1901373 h 1953837"/>
              <a:gd name="connsiteX0" fmla="*/ 457 w 1183065"/>
              <a:gd name="connsiteY0" fmla="*/ 1901373 h 1956143"/>
              <a:gd name="connsiteX1" fmla="*/ 1180112 w 1183065"/>
              <a:gd name="connsiteY1" fmla="*/ 0 h 1956143"/>
              <a:gd name="connsiteX2" fmla="*/ 1183065 w 1183065"/>
              <a:gd name="connsiteY2" fmla="*/ 572452 h 1956143"/>
              <a:gd name="connsiteX3" fmla="*/ 0 w 1183065"/>
              <a:gd name="connsiteY3" fmla="*/ 1956143 h 1956143"/>
              <a:gd name="connsiteX4" fmla="*/ 457 w 1183065"/>
              <a:gd name="connsiteY4" fmla="*/ 1901373 h 1956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83065" h="1956143">
                <a:moveTo>
                  <a:pt x="457" y="1901373"/>
                </a:moveTo>
                <a:lnTo>
                  <a:pt x="1180112" y="0"/>
                </a:lnTo>
                <a:cubicBezTo>
                  <a:pt x="1181245" y="193422"/>
                  <a:pt x="1181932" y="379030"/>
                  <a:pt x="1183065" y="572452"/>
                </a:cubicBezTo>
                <a:lnTo>
                  <a:pt x="0" y="1956143"/>
                </a:lnTo>
                <a:cubicBezTo>
                  <a:pt x="152" y="1939424"/>
                  <a:pt x="305" y="1918092"/>
                  <a:pt x="457" y="190137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79" name="Freeform 48">
            <a:extLst>
              <a:ext uri="{FF2B5EF4-FFF2-40B4-BE49-F238E27FC236}">
                <a16:creationId xmlns:a16="http://schemas.microsoft.com/office/drawing/2014/main" id="{5FCE667E-8558-4BAE-8A54-D79D3B8F34D3}"/>
              </a:ext>
            </a:extLst>
          </p:cNvPr>
          <p:cNvSpPr/>
          <p:nvPr/>
        </p:nvSpPr>
        <p:spPr>
          <a:xfrm>
            <a:off x="4717626" y="3057866"/>
            <a:ext cx="1204719" cy="1171728"/>
          </a:xfrm>
          <a:custGeom>
            <a:avLst/>
            <a:gdLst>
              <a:gd name="connsiteX0" fmla="*/ 3399 w 1186340"/>
              <a:gd name="connsiteY0" fmla="*/ 1104759 h 1159147"/>
              <a:gd name="connsiteX1" fmla="*/ 1182941 w 1186340"/>
              <a:gd name="connsiteY1" fmla="*/ 0 h 1159147"/>
              <a:gd name="connsiteX2" fmla="*/ 1186340 w 1186340"/>
              <a:gd name="connsiteY2" fmla="*/ 554079 h 1159147"/>
              <a:gd name="connsiteX3" fmla="*/ 0 w 1186340"/>
              <a:gd name="connsiteY3" fmla="*/ 1159147 h 1159147"/>
              <a:gd name="connsiteX4" fmla="*/ 3399 w 1186340"/>
              <a:gd name="connsiteY4" fmla="*/ 1104759 h 1159147"/>
              <a:gd name="connsiteX0" fmla="*/ 3399 w 1187831"/>
              <a:gd name="connsiteY0" fmla="*/ 1104759 h 1159147"/>
              <a:gd name="connsiteX1" fmla="*/ 1187831 w 1187831"/>
              <a:gd name="connsiteY1" fmla="*/ 0 h 1159147"/>
              <a:gd name="connsiteX2" fmla="*/ 1186340 w 1187831"/>
              <a:gd name="connsiteY2" fmla="*/ 554079 h 1159147"/>
              <a:gd name="connsiteX3" fmla="*/ 0 w 1187831"/>
              <a:gd name="connsiteY3" fmla="*/ 1159147 h 1159147"/>
              <a:gd name="connsiteX4" fmla="*/ 3399 w 1187831"/>
              <a:gd name="connsiteY4" fmla="*/ 1104759 h 1159147"/>
              <a:gd name="connsiteX0" fmla="*/ 3399 w 1187831"/>
              <a:gd name="connsiteY0" fmla="*/ 1104759 h 1159147"/>
              <a:gd name="connsiteX1" fmla="*/ 1187831 w 1187831"/>
              <a:gd name="connsiteY1" fmla="*/ 0 h 1159147"/>
              <a:gd name="connsiteX2" fmla="*/ 1183895 w 1187831"/>
              <a:gd name="connsiteY2" fmla="*/ 566304 h 1159147"/>
              <a:gd name="connsiteX3" fmla="*/ 0 w 1187831"/>
              <a:gd name="connsiteY3" fmla="*/ 1159147 h 1159147"/>
              <a:gd name="connsiteX4" fmla="*/ 3399 w 1187831"/>
              <a:gd name="connsiteY4" fmla="*/ 1104759 h 1159147"/>
              <a:gd name="connsiteX0" fmla="*/ 13179 w 1187831"/>
              <a:gd name="connsiteY0" fmla="*/ 1080310 h 1159147"/>
              <a:gd name="connsiteX1" fmla="*/ 1187831 w 1187831"/>
              <a:gd name="connsiteY1" fmla="*/ 0 h 1159147"/>
              <a:gd name="connsiteX2" fmla="*/ 1183895 w 1187831"/>
              <a:gd name="connsiteY2" fmla="*/ 566304 h 1159147"/>
              <a:gd name="connsiteX3" fmla="*/ 0 w 1187831"/>
              <a:gd name="connsiteY3" fmla="*/ 1159147 h 1159147"/>
              <a:gd name="connsiteX4" fmla="*/ 13179 w 1187831"/>
              <a:gd name="connsiteY4" fmla="*/ 1080310 h 1159147"/>
              <a:gd name="connsiteX0" fmla="*/ 955 w 1175607"/>
              <a:gd name="connsiteY0" fmla="*/ 1080310 h 1134698"/>
              <a:gd name="connsiteX1" fmla="*/ 1175607 w 1175607"/>
              <a:gd name="connsiteY1" fmla="*/ 0 h 1134698"/>
              <a:gd name="connsiteX2" fmla="*/ 1171671 w 1175607"/>
              <a:gd name="connsiteY2" fmla="*/ 566304 h 1134698"/>
              <a:gd name="connsiteX3" fmla="*/ 0 w 1175607"/>
              <a:gd name="connsiteY3" fmla="*/ 1134698 h 1134698"/>
              <a:gd name="connsiteX4" fmla="*/ 955 w 1175607"/>
              <a:gd name="connsiteY4" fmla="*/ 1080310 h 1134698"/>
              <a:gd name="connsiteX0" fmla="*/ 10 w 1181997"/>
              <a:gd name="connsiteY0" fmla="*/ 1082755 h 1134698"/>
              <a:gd name="connsiteX1" fmla="*/ 1181997 w 1181997"/>
              <a:gd name="connsiteY1" fmla="*/ 0 h 1134698"/>
              <a:gd name="connsiteX2" fmla="*/ 1178061 w 1181997"/>
              <a:gd name="connsiteY2" fmla="*/ 566304 h 1134698"/>
              <a:gd name="connsiteX3" fmla="*/ 6390 w 1181997"/>
              <a:gd name="connsiteY3" fmla="*/ 1134698 h 1134698"/>
              <a:gd name="connsiteX4" fmla="*/ 10 w 1181997"/>
              <a:gd name="connsiteY4" fmla="*/ 1082755 h 1134698"/>
              <a:gd name="connsiteX0" fmla="*/ 32 w 1182019"/>
              <a:gd name="connsiteY0" fmla="*/ 1082755 h 1134698"/>
              <a:gd name="connsiteX1" fmla="*/ 1182019 w 1182019"/>
              <a:gd name="connsiteY1" fmla="*/ 0 h 1134698"/>
              <a:gd name="connsiteX2" fmla="*/ 1178083 w 1182019"/>
              <a:gd name="connsiteY2" fmla="*/ 566304 h 1134698"/>
              <a:gd name="connsiteX3" fmla="*/ 1522 w 1182019"/>
              <a:gd name="connsiteY3" fmla="*/ 1134698 h 1134698"/>
              <a:gd name="connsiteX4" fmla="*/ 32 w 1182019"/>
              <a:gd name="connsiteY4" fmla="*/ 1082755 h 1134698"/>
              <a:gd name="connsiteX0" fmla="*/ 32 w 1182019"/>
              <a:gd name="connsiteY0" fmla="*/ 1082755 h 1134698"/>
              <a:gd name="connsiteX1" fmla="*/ 1182019 w 1182019"/>
              <a:gd name="connsiteY1" fmla="*/ 0 h 1134698"/>
              <a:gd name="connsiteX2" fmla="*/ 1173193 w 1182019"/>
              <a:gd name="connsiteY2" fmla="*/ 573639 h 1134698"/>
              <a:gd name="connsiteX3" fmla="*/ 1522 w 1182019"/>
              <a:gd name="connsiteY3" fmla="*/ 1134698 h 1134698"/>
              <a:gd name="connsiteX4" fmla="*/ 32 w 1182019"/>
              <a:gd name="connsiteY4" fmla="*/ 1082755 h 1134698"/>
              <a:gd name="connsiteX0" fmla="*/ 32 w 1182019"/>
              <a:gd name="connsiteY0" fmla="*/ 1082755 h 1134698"/>
              <a:gd name="connsiteX1" fmla="*/ 1182019 w 1182019"/>
              <a:gd name="connsiteY1" fmla="*/ 0 h 1134698"/>
              <a:gd name="connsiteX2" fmla="*/ 1175638 w 1182019"/>
              <a:gd name="connsiteY2" fmla="*/ 573639 h 1134698"/>
              <a:gd name="connsiteX3" fmla="*/ 1522 w 1182019"/>
              <a:gd name="connsiteY3" fmla="*/ 1134698 h 1134698"/>
              <a:gd name="connsiteX4" fmla="*/ 32 w 1182019"/>
              <a:gd name="connsiteY4" fmla="*/ 1082755 h 1134698"/>
              <a:gd name="connsiteX0" fmla="*/ 32 w 1182972"/>
              <a:gd name="connsiteY0" fmla="*/ 1082755 h 1134698"/>
              <a:gd name="connsiteX1" fmla="*/ 1182019 w 1182972"/>
              <a:gd name="connsiteY1" fmla="*/ 0 h 1134698"/>
              <a:gd name="connsiteX2" fmla="*/ 1182972 w 1182972"/>
              <a:gd name="connsiteY2" fmla="*/ 573639 h 1134698"/>
              <a:gd name="connsiteX3" fmla="*/ 1522 w 1182972"/>
              <a:gd name="connsiteY3" fmla="*/ 1134698 h 1134698"/>
              <a:gd name="connsiteX4" fmla="*/ 32 w 1182972"/>
              <a:gd name="connsiteY4" fmla="*/ 1082755 h 1134698"/>
              <a:gd name="connsiteX0" fmla="*/ 32 w 1182972"/>
              <a:gd name="connsiteY0" fmla="*/ 1082755 h 1134698"/>
              <a:gd name="connsiteX1" fmla="*/ 1182019 w 1182972"/>
              <a:gd name="connsiteY1" fmla="*/ 0 h 1134698"/>
              <a:gd name="connsiteX2" fmla="*/ 1182972 w 1182972"/>
              <a:gd name="connsiteY2" fmla="*/ 578973 h 1134698"/>
              <a:gd name="connsiteX3" fmla="*/ 1522 w 1182972"/>
              <a:gd name="connsiteY3" fmla="*/ 1134698 h 1134698"/>
              <a:gd name="connsiteX4" fmla="*/ 32 w 1182972"/>
              <a:gd name="connsiteY4" fmla="*/ 1082755 h 1134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82972" h="1134698">
                <a:moveTo>
                  <a:pt x="32" y="1082755"/>
                </a:moveTo>
                <a:lnTo>
                  <a:pt x="1182019" y="0"/>
                </a:lnTo>
                <a:cubicBezTo>
                  <a:pt x="1182337" y="191213"/>
                  <a:pt x="1182654" y="387760"/>
                  <a:pt x="1182972" y="578973"/>
                </a:cubicBezTo>
                <a:lnTo>
                  <a:pt x="1522" y="1134698"/>
                </a:lnTo>
                <a:cubicBezTo>
                  <a:pt x="1840" y="1116569"/>
                  <a:pt x="-286" y="1100884"/>
                  <a:pt x="32" y="108275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80" name="Freeform 49">
            <a:extLst>
              <a:ext uri="{FF2B5EF4-FFF2-40B4-BE49-F238E27FC236}">
                <a16:creationId xmlns:a16="http://schemas.microsoft.com/office/drawing/2014/main" id="{CAC74E0F-BD76-4CBF-BB73-652150B9AA15}"/>
              </a:ext>
            </a:extLst>
          </p:cNvPr>
          <p:cNvSpPr/>
          <p:nvPr/>
        </p:nvSpPr>
        <p:spPr>
          <a:xfrm>
            <a:off x="4717568" y="3980596"/>
            <a:ext cx="1204775" cy="594533"/>
          </a:xfrm>
          <a:custGeom>
            <a:avLst/>
            <a:gdLst>
              <a:gd name="connsiteX0" fmla="*/ 0 w 1182941"/>
              <a:gd name="connsiteY0" fmla="*/ 339925 h 571075"/>
              <a:gd name="connsiteX1" fmla="*/ 1182941 w 1182941"/>
              <a:gd name="connsiteY1" fmla="*/ 571075 h 571075"/>
              <a:gd name="connsiteX2" fmla="*/ 1182941 w 1182941"/>
              <a:gd name="connsiteY2" fmla="*/ 0 h 571075"/>
              <a:gd name="connsiteX3" fmla="*/ 0 w 1182941"/>
              <a:gd name="connsiteY3" fmla="*/ 339925 h 571075"/>
              <a:gd name="connsiteX0" fmla="*/ 0 w 1182941"/>
              <a:gd name="connsiteY0" fmla="*/ 259242 h 571075"/>
              <a:gd name="connsiteX1" fmla="*/ 1182941 w 1182941"/>
              <a:gd name="connsiteY1" fmla="*/ 571075 h 571075"/>
              <a:gd name="connsiteX2" fmla="*/ 1182941 w 1182941"/>
              <a:gd name="connsiteY2" fmla="*/ 0 h 571075"/>
              <a:gd name="connsiteX3" fmla="*/ 0 w 1182941"/>
              <a:gd name="connsiteY3" fmla="*/ 259242 h 571075"/>
              <a:gd name="connsiteX0" fmla="*/ 576 w 1183517"/>
              <a:gd name="connsiteY0" fmla="*/ 259242 h 571075"/>
              <a:gd name="connsiteX1" fmla="*/ 9283 w 1183517"/>
              <a:gd name="connsiteY1" fmla="*/ 305851 h 571075"/>
              <a:gd name="connsiteX2" fmla="*/ 1183517 w 1183517"/>
              <a:gd name="connsiteY2" fmla="*/ 571075 h 571075"/>
              <a:gd name="connsiteX3" fmla="*/ 1183517 w 1183517"/>
              <a:gd name="connsiteY3" fmla="*/ 0 h 571075"/>
              <a:gd name="connsiteX4" fmla="*/ 576 w 1183517"/>
              <a:gd name="connsiteY4" fmla="*/ 259242 h 571075"/>
              <a:gd name="connsiteX0" fmla="*/ 0 w 1182941"/>
              <a:gd name="connsiteY0" fmla="*/ 259242 h 571075"/>
              <a:gd name="connsiteX1" fmla="*/ 8707 w 1182941"/>
              <a:gd name="connsiteY1" fmla="*/ 305851 h 571075"/>
              <a:gd name="connsiteX2" fmla="*/ 1182941 w 1182941"/>
              <a:gd name="connsiteY2" fmla="*/ 571075 h 571075"/>
              <a:gd name="connsiteX3" fmla="*/ 1182941 w 1182941"/>
              <a:gd name="connsiteY3" fmla="*/ 0 h 571075"/>
              <a:gd name="connsiteX4" fmla="*/ 0 w 1182941"/>
              <a:gd name="connsiteY4" fmla="*/ 259242 h 571075"/>
              <a:gd name="connsiteX0" fmla="*/ 0 w 1182941"/>
              <a:gd name="connsiteY0" fmla="*/ 259242 h 571075"/>
              <a:gd name="connsiteX1" fmla="*/ 8707 w 1182941"/>
              <a:gd name="connsiteY1" fmla="*/ 305851 h 571075"/>
              <a:gd name="connsiteX2" fmla="*/ 1182941 w 1182941"/>
              <a:gd name="connsiteY2" fmla="*/ 571075 h 571075"/>
              <a:gd name="connsiteX3" fmla="*/ 1182941 w 1182941"/>
              <a:gd name="connsiteY3" fmla="*/ 0 h 571075"/>
              <a:gd name="connsiteX4" fmla="*/ 0 w 1182941"/>
              <a:gd name="connsiteY4" fmla="*/ 259242 h 571075"/>
              <a:gd name="connsiteX0" fmla="*/ 1610 w 1184551"/>
              <a:gd name="connsiteY0" fmla="*/ 259242 h 571075"/>
              <a:gd name="connsiteX1" fmla="*/ 2982 w 1184551"/>
              <a:gd name="connsiteY1" fmla="*/ 303406 h 571075"/>
              <a:gd name="connsiteX2" fmla="*/ 1184551 w 1184551"/>
              <a:gd name="connsiteY2" fmla="*/ 571075 h 571075"/>
              <a:gd name="connsiteX3" fmla="*/ 1184551 w 1184551"/>
              <a:gd name="connsiteY3" fmla="*/ 0 h 571075"/>
              <a:gd name="connsiteX4" fmla="*/ 1610 w 1184551"/>
              <a:gd name="connsiteY4" fmla="*/ 259242 h 571075"/>
              <a:gd name="connsiteX0" fmla="*/ 0 w 1182941"/>
              <a:gd name="connsiteY0" fmla="*/ 259242 h 571075"/>
              <a:gd name="connsiteX1" fmla="*/ 1372 w 1182941"/>
              <a:gd name="connsiteY1" fmla="*/ 303406 h 571075"/>
              <a:gd name="connsiteX2" fmla="*/ 1182941 w 1182941"/>
              <a:gd name="connsiteY2" fmla="*/ 571075 h 571075"/>
              <a:gd name="connsiteX3" fmla="*/ 1182941 w 1182941"/>
              <a:gd name="connsiteY3" fmla="*/ 0 h 571075"/>
              <a:gd name="connsiteX4" fmla="*/ 0 w 1182941"/>
              <a:gd name="connsiteY4" fmla="*/ 259242 h 571075"/>
              <a:gd name="connsiteX0" fmla="*/ 0 w 1182941"/>
              <a:gd name="connsiteY0" fmla="*/ 266577 h 578410"/>
              <a:gd name="connsiteX1" fmla="*/ 1372 w 1182941"/>
              <a:gd name="connsiteY1" fmla="*/ 310741 h 578410"/>
              <a:gd name="connsiteX2" fmla="*/ 1182941 w 1182941"/>
              <a:gd name="connsiteY2" fmla="*/ 578410 h 578410"/>
              <a:gd name="connsiteX3" fmla="*/ 1180496 w 1182941"/>
              <a:gd name="connsiteY3" fmla="*/ 0 h 578410"/>
              <a:gd name="connsiteX4" fmla="*/ 0 w 1182941"/>
              <a:gd name="connsiteY4" fmla="*/ 266577 h 578410"/>
              <a:gd name="connsiteX0" fmla="*/ 0 w 1182941"/>
              <a:gd name="connsiteY0" fmla="*/ 266577 h 575743"/>
              <a:gd name="connsiteX1" fmla="*/ 1372 w 1182941"/>
              <a:gd name="connsiteY1" fmla="*/ 310741 h 575743"/>
              <a:gd name="connsiteX2" fmla="*/ 1182941 w 1182941"/>
              <a:gd name="connsiteY2" fmla="*/ 575743 h 575743"/>
              <a:gd name="connsiteX3" fmla="*/ 1180496 w 1182941"/>
              <a:gd name="connsiteY3" fmla="*/ 0 h 575743"/>
              <a:gd name="connsiteX4" fmla="*/ 0 w 1182941"/>
              <a:gd name="connsiteY4" fmla="*/ 266577 h 575743"/>
              <a:gd name="connsiteX0" fmla="*/ 0 w 1182941"/>
              <a:gd name="connsiteY0" fmla="*/ 261965 h 575743"/>
              <a:gd name="connsiteX1" fmla="*/ 1372 w 1182941"/>
              <a:gd name="connsiteY1" fmla="*/ 310741 h 575743"/>
              <a:gd name="connsiteX2" fmla="*/ 1182941 w 1182941"/>
              <a:gd name="connsiteY2" fmla="*/ 575743 h 575743"/>
              <a:gd name="connsiteX3" fmla="*/ 1180496 w 1182941"/>
              <a:gd name="connsiteY3" fmla="*/ 0 h 575743"/>
              <a:gd name="connsiteX4" fmla="*/ 0 w 1182941"/>
              <a:gd name="connsiteY4" fmla="*/ 261965 h 575743"/>
              <a:gd name="connsiteX0" fmla="*/ 0 w 1182941"/>
              <a:gd name="connsiteY0" fmla="*/ 261965 h 575743"/>
              <a:gd name="connsiteX1" fmla="*/ 1372 w 1182941"/>
              <a:gd name="connsiteY1" fmla="*/ 317659 h 575743"/>
              <a:gd name="connsiteX2" fmla="*/ 1182941 w 1182941"/>
              <a:gd name="connsiteY2" fmla="*/ 575743 h 575743"/>
              <a:gd name="connsiteX3" fmla="*/ 1180496 w 1182941"/>
              <a:gd name="connsiteY3" fmla="*/ 0 h 575743"/>
              <a:gd name="connsiteX4" fmla="*/ 0 w 1182941"/>
              <a:gd name="connsiteY4" fmla="*/ 261965 h 575743"/>
              <a:gd name="connsiteX0" fmla="*/ 966 w 1181569"/>
              <a:gd name="connsiteY0" fmla="*/ 261965 h 575743"/>
              <a:gd name="connsiteX1" fmla="*/ 0 w 1181569"/>
              <a:gd name="connsiteY1" fmla="*/ 317659 h 575743"/>
              <a:gd name="connsiteX2" fmla="*/ 1181569 w 1181569"/>
              <a:gd name="connsiteY2" fmla="*/ 575743 h 575743"/>
              <a:gd name="connsiteX3" fmla="*/ 1179124 w 1181569"/>
              <a:gd name="connsiteY3" fmla="*/ 0 h 575743"/>
              <a:gd name="connsiteX4" fmla="*/ 966 w 1181569"/>
              <a:gd name="connsiteY4" fmla="*/ 261965 h 575743"/>
              <a:gd name="connsiteX0" fmla="*/ 966 w 1181569"/>
              <a:gd name="connsiteY0" fmla="*/ 261965 h 575743"/>
              <a:gd name="connsiteX1" fmla="*/ 0 w 1181569"/>
              <a:gd name="connsiteY1" fmla="*/ 317659 h 575743"/>
              <a:gd name="connsiteX2" fmla="*/ 1181569 w 1181569"/>
              <a:gd name="connsiteY2" fmla="*/ 575743 h 575743"/>
              <a:gd name="connsiteX3" fmla="*/ 1179124 w 1181569"/>
              <a:gd name="connsiteY3" fmla="*/ 0 h 575743"/>
              <a:gd name="connsiteX4" fmla="*/ 966 w 1181569"/>
              <a:gd name="connsiteY4" fmla="*/ 261965 h 575743"/>
              <a:gd name="connsiteX0" fmla="*/ 1982 w 1182585"/>
              <a:gd name="connsiteY0" fmla="*/ 261965 h 575743"/>
              <a:gd name="connsiteX1" fmla="*/ 1016 w 1182585"/>
              <a:gd name="connsiteY1" fmla="*/ 317659 h 575743"/>
              <a:gd name="connsiteX2" fmla="*/ 1182585 w 1182585"/>
              <a:gd name="connsiteY2" fmla="*/ 575743 h 575743"/>
              <a:gd name="connsiteX3" fmla="*/ 1180140 w 1182585"/>
              <a:gd name="connsiteY3" fmla="*/ 0 h 575743"/>
              <a:gd name="connsiteX4" fmla="*/ 1982 w 1182585"/>
              <a:gd name="connsiteY4" fmla="*/ 261965 h 575743"/>
              <a:gd name="connsiteX0" fmla="*/ 2423 w 1183026"/>
              <a:gd name="connsiteY0" fmla="*/ 261965 h 575743"/>
              <a:gd name="connsiteX1" fmla="*/ 1457 w 1183026"/>
              <a:gd name="connsiteY1" fmla="*/ 317659 h 575743"/>
              <a:gd name="connsiteX2" fmla="*/ 1183026 w 1183026"/>
              <a:gd name="connsiteY2" fmla="*/ 575743 h 575743"/>
              <a:gd name="connsiteX3" fmla="*/ 1180581 w 1183026"/>
              <a:gd name="connsiteY3" fmla="*/ 0 h 575743"/>
              <a:gd name="connsiteX4" fmla="*/ 2423 w 1183026"/>
              <a:gd name="connsiteY4" fmla="*/ 261965 h 575743"/>
              <a:gd name="connsiteX0" fmla="*/ 1940 w 1182543"/>
              <a:gd name="connsiteY0" fmla="*/ 261965 h 575743"/>
              <a:gd name="connsiteX1" fmla="*/ 3312 w 1182543"/>
              <a:gd name="connsiteY1" fmla="*/ 317659 h 575743"/>
              <a:gd name="connsiteX2" fmla="*/ 1182543 w 1182543"/>
              <a:gd name="connsiteY2" fmla="*/ 575743 h 575743"/>
              <a:gd name="connsiteX3" fmla="*/ 1180098 w 1182543"/>
              <a:gd name="connsiteY3" fmla="*/ 0 h 575743"/>
              <a:gd name="connsiteX4" fmla="*/ 1940 w 1182543"/>
              <a:gd name="connsiteY4" fmla="*/ 261965 h 575743"/>
              <a:gd name="connsiteX0" fmla="*/ 2423 w 1183026"/>
              <a:gd name="connsiteY0" fmla="*/ 261965 h 575743"/>
              <a:gd name="connsiteX1" fmla="*/ 1457 w 1183026"/>
              <a:gd name="connsiteY1" fmla="*/ 315354 h 575743"/>
              <a:gd name="connsiteX2" fmla="*/ 1183026 w 1183026"/>
              <a:gd name="connsiteY2" fmla="*/ 575743 h 575743"/>
              <a:gd name="connsiteX3" fmla="*/ 1180581 w 1183026"/>
              <a:gd name="connsiteY3" fmla="*/ 0 h 575743"/>
              <a:gd name="connsiteX4" fmla="*/ 2423 w 1183026"/>
              <a:gd name="connsiteY4" fmla="*/ 261965 h 575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83026" h="575743">
                <a:moveTo>
                  <a:pt x="2423" y="261965"/>
                </a:moveTo>
                <a:cubicBezTo>
                  <a:pt x="-3106" y="295430"/>
                  <a:pt x="2736" y="276999"/>
                  <a:pt x="1457" y="315354"/>
                </a:cubicBezTo>
                <a:lnTo>
                  <a:pt x="1183026" y="575743"/>
                </a:lnTo>
                <a:lnTo>
                  <a:pt x="1180581" y="0"/>
                </a:lnTo>
                <a:lnTo>
                  <a:pt x="2423" y="2619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82" name="Freeform 51">
            <a:extLst>
              <a:ext uri="{FF2B5EF4-FFF2-40B4-BE49-F238E27FC236}">
                <a16:creationId xmlns:a16="http://schemas.microsoft.com/office/drawing/2014/main" id="{8EC5DD87-EF4C-45DE-91A8-787755A30CC3}"/>
              </a:ext>
            </a:extLst>
          </p:cNvPr>
          <p:cNvSpPr/>
          <p:nvPr/>
        </p:nvSpPr>
        <p:spPr>
          <a:xfrm flipV="1">
            <a:off x="4717626" y="4327573"/>
            <a:ext cx="1204719" cy="1174482"/>
          </a:xfrm>
          <a:custGeom>
            <a:avLst/>
            <a:gdLst>
              <a:gd name="connsiteX0" fmla="*/ 3399 w 1186340"/>
              <a:gd name="connsiteY0" fmla="*/ 1104759 h 1159147"/>
              <a:gd name="connsiteX1" fmla="*/ 1182941 w 1186340"/>
              <a:gd name="connsiteY1" fmla="*/ 0 h 1159147"/>
              <a:gd name="connsiteX2" fmla="*/ 1186340 w 1186340"/>
              <a:gd name="connsiteY2" fmla="*/ 554079 h 1159147"/>
              <a:gd name="connsiteX3" fmla="*/ 0 w 1186340"/>
              <a:gd name="connsiteY3" fmla="*/ 1159147 h 1159147"/>
              <a:gd name="connsiteX4" fmla="*/ 3399 w 1186340"/>
              <a:gd name="connsiteY4" fmla="*/ 1104759 h 1159147"/>
              <a:gd name="connsiteX0" fmla="*/ 3399 w 1187831"/>
              <a:gd name="connsiteY0" fmla="*/ 1104759 h 1159147"/>
              <a:gd name="connsiteX1" fmla="*/ 1187831 w 1187831"/>
              <a:gd name="connsiteY1" fmla="*/ 0 h 1159147"/>
              <a:gd name="connsiteX2" fmla="*/ 1186340 w 1187831"/>
              <a:gd name="connsiteY2" fmla="*/ 554079 h 1159147"/>
              <a:gd name="connsiteX3" fmla="*/ 0 w 1187831"/>
              <a:gd name="connsiteY3" fmla="*/ 1159147 h 1159147"/>
              <a:gd name="connsiteX4" fmla="*/ 3399 w 1187831"/>
              <a:gd name="connsiteY4" fmla="*/ 1104759 h 1159147"/>
              <a:gd name="connsiteX0" fmla="*/ 3399 w 1187831"/>
              <a:gd name="connsiteY0" fmla="*/ 1104759 h 1159147"/>
              <a:gd name="connsiteX1" fmla="*/ 1187831 w 1187831"/>
              <a:gd name="connsiteY1" fmla="*/ 0 h 1159147"/>
              <a:gd name="connsiteX2" fmla="*/ 1183895 w 1187831"/>
              <a:gd name="connsiteY2" fmla="*/ 566304 h 1159147"/>
              <a:gd name="connsiteX3" fmla="*/ 0 w 1187831"/>
              <a:gd name="connsiteY3" fmla="*/ 1159147 h 1159147"/>
              <a:gd name="connsiteX4" fmla="*/ 3399 w 1187831"/>
              <a:gd name="connsiteY4" fmla="*/ 1104759 h 1159147"/>
              <a:gd name="connsiteX0" fmla="*/ 13179 w 1187831"/>
              <a:gd name="connsiteY0" fmla="*/ 1080310 h 1159147"/>
              <a:gd name="connsiteX1" fmla="*/ 1187831 w 1187831"/>
              <a:gd name="connsiteY1" fmla="*/ 0 h 1159147"/>
              <a:gd name="connsiteX2" fmla="*/ 1183895 w 1187831"/>
              <a:gd name="connsiteY2" fmla="*/ 566304 h 1159147"/>
              <a:gd name="connsiteX3" fmla="*/ 0 w 1187831"/>
              <a:gd name="connsiteY3" fmla="*/ 1159147 h 1159147"/>
              <a:gd name="connsiteX4" fmla="*/ 13179 w 1187831"/>
              <a:gd name="connsiteY4" fmla="*/ 1080310 h 1159147"/>
              <a:gd name="connsiteX0" fmla="*/ 955 w 1175607"/>
              <a:gd name="connsiteY0" fmla="*/ 1080310 h 1134698"/>
              <a:gd name="connsiteX1" fmla="*/ 1175607 w 1175607"/>
              <a:gd name="connsiteY1" fmla="*/ 0 h 1134698"/>
              <a:gd name="connsiteX2" fmla="*/ 1171671 w 1175607"/>
              <a:gd name="connsiteY2" fmla="*/ 566304 h 1134698"/>
              <a:gd name="connsiteX3" fmla="*/ 0 w 1175607"/>
              <a:gd name="connsiteY3" fmla="*/ 1134698 h 1134698"/>
              <a:gd name="connsiteX4" fmla="*/ 955 w 1175607"/>
              <a:gd name="connsiteY4" fmla="*/ 1080310 h 1134698"/>
              <a:gd name="connsiteX0" fmla="*/ 10 w 1181997"/>
              <a:gd name="connsiteY0" fmla="*/ 1082755 h 1134698"/>
              <a:gd name="connsiteX1" fmla="*/ 1181997 w 1181997"/>
              <a:gd name="connsiteY1" fmla="*/ 0 h 1134698"/>
              <a:gd name="connsiteX2" fmla="*/ 1178061 w 1181997"/>
              <a:gd name="connsiteY2" fmla="*/ 566304 h 1134698"/>
              <a:gd name="connsiteX3" fmla="*/ 6390 w 1181997"/>
              <a:gd name="connsiteY3" fmla="*/ 1134698 h 1134698"/>
              <a:gd name="connsiteX4" fmla="*/ 10 w 1181997"/>
              <a:gd name="connsiteY4" fmla="*/ 1082755 h 1134698"/>
              <a:gd name="connsiteX0" fmla="*/ 32 w 1182019"/>
              <a:gd name="connsiteY0" fmla="*/ 1082755 h 1134698"/>
              <a:gd name="connsiteX1" fmla="*/ 1182019 w 1182019"/>
              <a:gd name="connsiteY1" fmla="*/ 0 h 1134698"/>
              <a:gd name="connsiteX2" fmla="*/ 1178083 w 1182019"/>
              <a:gd name="connsiteY2" fmla="*/ 566304 h 1134698"/>
              <a:gd name="connsiteX3" fmla="*/ 1522 w 1182019"/>
              <a:gd name="connsiteY3" fmla="*/ 1134698 h 1134698"/>
              <a:gd name="connsiteX4" fmla="*/ 32 w 1182019"/>
              <a:gd name="connsiteY4" fmla="*/ 1082755 h 1134698"/>
              <a:gd name="connsiteX0" fmla="*/ 32 w 1182019"/>
              <a:gd name="connsiteY0" fmla="*/ 1082755 h 1134698"/>
              <a:gd name="connsiteX1" fmla="*/ 1182019 w 1182019"/>
              <a:gd name="connsiteY1" fmla="*/ 0 h 1134698"/>
              <a:gd name="connsiteX2" fmla="*/ 1173193 w 1182019"/>
              <a:gd name="connsiteY2" fmla="*/ 573639 h 1134698"/>
              <a:gd name="connsiteX3" fmla="*/ 1522 w 1182019"/>
              <a:gd name="connsiteY3" fmla="*/ 1134698 h 1134698"/>
              <a:gd name="connsiteX4" fmla="*/ 32 w 1182019"/>
              <a:gd name="connsiteY4" fmla="*/ 1082755 h 1134698"/>
              <a:gd name="connsiteX0" fmla="*/ 32 w 1182019"/>
              <a:gd name="connsiteY0" fmla="*/ 1082755 h 1134698"/>
              <a:gd name="connsiteX1" fmla="*/ 1182019 w 1182019"/>
              <a:gd name="connsiteY1" fmla="*/ 0 h 1134698"/>
              <a:gd name="connsiteX2" fmla="*/ 1175638 w 1182019"/>
              <a:gd name="connsiteY2" fmla="*/ 573639 h 1134698"/>
              <a:gd name="connsiteX3" fmla="*/ 1522 w 1182019"/>
              <a:gd name="connsiteY3" fmla="*/ 1134698 h 1134698"/>
              <a:gd name="connsiteX4" fmla="*/ 32 w 1182019"/>
              <a:gd name="connsiteY4" fmla="*/ 1082755 h 1134698"/>
              <a:gd name="connsiteX0" fmla="*/ 32 w 1182972"/>
              <a:gd name="connsiteY0" fmla="*/ 1082755 h 1134698"/>
              <a:gd name="connsiteX1" fmla="*/ 1182019 w 1182972"/>
              <a:gd name="connsiteY1" fmla="*/ 0 h 1134698"/>
              <a:gd name="connsiteX2" fmla="*/ 1182972 w 1182972"/>
              <a:gd name="connsiteY2" fmla="*/ 573639 h 1134698"/>
              <a:gd name="connsiteX3" fmla="*/ 1522 w 1182972"/>
              <a:gd name="connsiteY3" fmla="*/ 1134698 h 1134698"/>
              <a:gd name="connsiteX4" fmla="*/ 32 w 1182972"/>
              <a:gd name="connsiteY4" fmla="*/ 1082755 h 1134698"/>
              <a:gd name="connsiteX0" fmla="*/ 32 w 1182972"/>
              <a:gd name="connsiteY0" fmla="*/ 1085422 h 1137365"/>
              <a:gd name="connsiteX1" fmla="*/ 1182019 w 1182972"/>
              <a:gd name="connsiteY1" fmla="*/ 0 h 1137365"/>
              <a:gd name="connsiteX2" fmla="*/ 1182972 w 1182972"/>
              <a:gd name="connsiteY2" fmla="*/ 576306 h 1137365"/>
              <a:gd name="connsiteX3" fmla="*/ 1522 w 1182972"/>
              <a:gd name="connsiteY3" fmla="*/ 1137365 h 1137365"/>
              <a:gd name="connsiteX4" fmla="*/ 32 w 1182972"/>
              <a:gd name="connsiteY4" fmla="*/ 1085422 h 11373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82972" h="1137365">
                <a:moveTo>
                  <a:pt x="32" y="1085422"/>
                </a:moveTo>
                <a:lnTo>
                  <a:pt x="1182019" y="0"/>
                </a:lnTo>
                <a:cubicBezTo>
                  <a:pt x="1182337" y="191213"/>
                  <a:pt x="1182654" y="385093"/>
                  <a:pt x="1182972" y="576306"/>
                </a:cubicBezTo>
                <a:lnTo>
                  <a:pt x="1522" y="1137365"/>
                </a:lnTo>
                <a:cubicBezTo>
                  <a:pt x="1840" y="1119236"/>
                  <a:pt x="-286" y="1103551"/>
                  <a:pt x="32" y="108542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83" name="Trapezoid 24">
            <a:extLst>
              <a:ext uri="{FF2B5EF4-FFF2-40B4-BE49-F238E27FC236}">
                <a16:creationId xmlns:a16="http://schemas.microsoft.com/office/drawing/2014/main" id="{B168B73D-FB15-405A-BDDE-20AF406DE95F}"/>
              </a:ext>
            </a:extLst>
          </p:cNvPr>
          <p:cNvSpPr>
            <a:spLocks noChangeAspect="1"/>
          </p:cNvSpPr>
          <p:nvPr/>
        </p:nvSpPr>
        <p:spPr>
          <a:xfrm rot="8369018">
            <a:off x="6040421" y="5018659"/>
            <a:ext cx="356807" cy="360206"/>
          </a:xfrm>
          <a:custGeom>
            <a:avLst/>
            <a:gdLst/>
            <a:ahLst/>
            <a:cxnLst/>
            <a:rect l="l" t="t" r="r" b="b"/>
            <a:pathLst>
              <a:path w="4411086" h="4453092">
                <a:moveTo>
                  <a:pt x="3095887" y="1153910"/>
                </a:moveTo>
                <a:cubicBezTo>
                  <a:pt x="3119009" y="1174647"/>
                  <a:pt x="3146597" y="1191685"/>
                  <a:pt x="3177861" y="1203446"/>
                </a:cubicBezTo>
                <a:cubicBezTo>
                  <a:pt x="3302917" y="1250492"/>
                  <a:pt x="3439398" y="1195315"/>
                  <a:pt x="3482703" y="1080205"/>
                </a:cubicBezTo>
                <a:cubicBezTo>
                  <a:pt x="3526008" y="965093"/>
                  <a:pt x="3459737" y="833641"/>
                  <a:pt x="3334683" y="786595"/>
                </a:cubicBezTo>
                <a:cubicBezTo>
                  <a:pt x="3209628" y="739549"/>
                  <a:pt x="3073147" y="794724"/>
                  <a:pt x="3029841" y="909836"/>
                </a:cubicBezTo>
                <a:cubicBezTo>
                  <a:pt x="2997363" y="996169"/>
                  <a:pt x="3026521" y="1091695"/>
                  <a:pt x="3095887" y="1153910"/>
                </a:cubicBezTo>
                <a:close/>
                <a:moveTo>
                  <a:pt x="3521423" y="1860548"/>
                </a:moveTo>
                <a:cubicBezTo>
                  <a:pt x="3544546" y="1881285"/>
                  <a:pt x="3572135" y="1898322"/>
                  <a:pt x="3603399" y="1910084"/>
                </a:cubicBezTo>
                <a:cubicBezTo>
                  <a:pt x="3728453" y="1957130"/>
                  <a:pt x="3864935" y="1901953"/>
                  <a:pt x="3908240" y="1786842"/>
                </a:cubicBezTo>
                <a:cubicBezTo>
                  <a:pt x="3951546" y="1671732"/>
                  <a:pt x="3885275" y="1540278"/>
                  <a:pt x="3760220" y="1493232"/>
                </a:cubicBezTo>
                <a:cubicBezTo>
                  <a:pt x="3635166" y="1446186"/>
                  <a:pt x="3498684" y="1501363"/>
                  <a:pt x="3455379" y="1616474"/>
                </a:cubicBezTo>
                <a:cubicBezTo>
                  <a:pt x="3422900" y="1702807"/>
                  <a:pt x="3452057" y="1798333"/>
                  <a:pt x="3521423" y="1860548"/>
                </a:cubicBezTo>
                <a:close/>
                <a:moveTo>
                  <a:pt x="3507502" y="2659088"/>
                </a:moveTo>
                <a:cubicBezTo>
                  <a:pt x="3530625" y="2679826"/>
                  <a:pt x="3558214" y="2696863"/>
                  <a:pt x="3589478" y="2708624"/>
                </a:cubicBezTo>
                <a:cubicBezTo>
                  <a:pt x="3714532" y="2755670"/>
                  <a:pt x="3851014" y="2700494"/>
                  <a:pt x="3894319" y="2585383"/>
                </a:cubicBezTo>
                <a:cubicBezTo>
                  <a:pt x="3937624" y="2470273"/>
                  <a:pt x="3871353" y="2338820"/>
                  <a:pt x="3746299" y="2291774"/>
                </a:cubicBezTo>
                <a:cubicBezTo>
                  <a:pt x="3621245" y="2244728"/>
                  <a:pt x="3484763" y="2299905"/>
                  <a:pt x="3441458" y="2415014"/>
                </a:cubicBezTo>
                <a:cubicBezTo>
                  <a:pt x="3408979" y="2501348"/>
                  <a:pt x="3438136" y="2596873"/>
                  <a:pt x="3507502" y="2659088"/>
                </a:cubicBezTo>
                <a:close/>
                <a:moveTo>
                  <a:pt x="2750047" y="3029987"/>
                </a:moveTo>
                <a:cubicBezTo>
                  <a:pt x="2773168" y="3050726"/>
                  <a:pt x="2800759" y="3067763"/>
                  <a:pt x="2832021" y="3079524"/>
                </a:cubicBezTo>
                <a:cubicBezTo>
                  <a:pt x="2957076" y="3126570"/>
                  <a:pt x="3093558" y="3071393"/>
                  <a:pt x="3136863" y="2956283"/>
                </a:cubicBezTo>
                <a:cubicBezTo>
                  <a:pt x="3180168" y="2841172"/>
                  <a:pt x="3113897" y="2709719"/>
                  <a:pt x="2988843" y="2662673"/>
                </a:cubicBezTo>
                <a:cubicBezTo>
                  <a:pt x="2863789" y="2615627"/>
                  <a:pt x="2727307" y="2670804"/>
                  <a:pt x="2684001" y="2785914"/>
                </a:cubicBezTo>
                <a:cubicBezTo>
                  <a:pt x="2651523" y="2872247"/>
                  <a:pt x="2680681" y="2967773"/>
                  <a:pt x="2750047" y="3029987"/>
                </a:cubicBezTo>
                <a:close/>
                <a:moveTo>
                  <a:pt x="1666926" y="2573567"/>
                </a:moveTo>
                <a:lnTo>
                  <a:pt x="1775047" y="423729"/>
                </a:lnTo>
                <a:lnTo>
                  <a:pt x="1991290" y="423729"/>
                </a:lnTo>
                <a:lnTo>
                  <a:pt x="2099411" y="2573567"/>
                </a:lnTo>
                <a:close/>
                <a:moveTo>
                  <a:pt x="1154974" y="2568578"/>
                </a:moveTo>
                <a:cubicBezTo>
                  <a:pt x="1178096" y="2589317"/>
                  <a:pt x="1205685" y="2606354"/>
                  <a:pt x="1236949" y="2618115"/>
                </a:cubicBezTo>
                <a:cubicBezTo>
                  <a:pt x="1362003" y="2665161"/>
                  <a:pt x="1498485" y="2609985"/>
                  <a:pt x="1541790" y="2494874"/>
                </a:cubicBezTo>
                <a:cubicBezTo>
                  <a:pt x="1585096" y="2379763"/>
                  <a:pt x="1518825" y="2248310"/>
                  <a:pt x="1393770" y="2201264"/>
                </a:cubicBezTo>
                <a:cubicBezTo>
                  <a:pt x="1268716" y="2154218"/>
                  <a:pt x="1132234" y="2209394"/>
                  <a:pt x="1088929" y="2324505"/>
                </a:cubicBezTo>
                <a:cubicBezTo>
                  <a:pt x="1056450" y="2410839"/>
                  <a:pt x="1085608" y="2506364"/>
                  <a:pt x="1154974" y="2568578"/>
                </a:cubicBezTo>
                <a:close/>
                <a:moveTo>
                  <a:pt x="1811301" y="3132571"/>
                </a:moveTo>
                <a:lnTo>
                  <a:pt x="1704026" y="2663196"/>
                </a:lnTo>
                <a:lnTo>
                  <a:pt x="2117930" y="2682436"/>
                </a:lnTo>
                <a:lnTo>
                  <a:pt x="1967575" y="3139835"/>
                </a:lnTo>
                <a:close/>
                <a:moveTo>
                  <a:pt x="474734" y="2026084"/>
                </a:moveTo>
                <a:cubicBezTo>
                  <a:pt x="497856" y="2046823"/>
                  <a:pt x="525445" y="2063859"/>
                  <a:pt x="556709" y="2075621"/>
                </a:cubicBezTo>
                <a:cubicBezTo>
                  <a:pt x="681763" y="2122667"/>
                  <a:pt x="818245" y="2067490"/>
                  <a:pt x="861550" y="1952380"/>
                </a:cubicBezTo>
                <a:cubicBezTo>
                  <a:pt x="904855" y="1837269"/>
                  <a:pt x="838584" y="1705816"/>
                  <a:pt x="713530" y="1658770"/>
                </a:cubicBezTo>
                <a:cubicBezTo>
                  <a:pt x="588476" y="1611724"/>
                  <a:pt x="451994" y="1666900"/>
                  <a:pt x="408689" y="1782011"/>
                </a:cubicBezTo>
                <a:cubicBezTo>
                  <a:pt x="376210" y="1868344"/>
                  <a:pt x="405367" y="1963870"/>
                  <a:pt x="474734" y="2026084"/>
                </a:cubicBezTo>
                <a:close/>
                <a:moveTo>
                  <a:pt x="470005" y="2517620"/>
                </a:moveTo>
                <a:cubicBezTo>
                  <a:pt x="142796" y="2243059"/>
                  <a:pt x="-69074" y="1913805"/>
                  <a:pt x="20698" y="1573981"/>
                </a:cubicBezTo>
                <a:cubicBezTo>
                  <a:pt x="290062" y="677171"/>
                  <a:pt x="1131284" y="1373424"/>
                  <a:pt x="1417683" y="1157395"/>
                </a:cubicBezTo>
                <a:cubicBezTo>
                  <a:pt x="1704082" y="941367"/>
                  <a:pt x="795764" y="512391"/>
                  <a:pt x="1486994" y="164947"/>
                </a:cubicBezTo>
                <a:cubicBezTo>
                  <a:pt x="1963635" y="-91969"/>
                  <a:pt x="2301495" y="-33140"/>
                  <a:pt x="2924035" y="233397"/>
                </a:cubicBezTo>
                <a:cubicBezTo>
                  <a:pt x="3546575" y="499935"/>
                  <a:pt x="4682373" y="1460700"/>
                  <a:pt x="4352060" y="2410274"/>
                </a:cubicBezTo>
                <a:cubicBezTo>
                  <a:pt x="4055563" y="3262631"/>
                  <a:pt x="2903863" y="3342769"/>
                  <a:pt x="2149143" y="3248705"/>
                </a:cubicBezTo>
                <a:cubicBezTo>
                  <a:pt x="2120485" y="3221681"/>
                  <a:pt x="2088781" y="3200633"/>
                  <a:pt x="2056697" y="3184977"/>
                </a:cubicBezTo>
                <a:lnTo>
                  <a:pt x="2029525" y="3174239"/>
                </a:lnTo>
                <a:lnTo>
                  <a:pt x="2074465" y="2961096"/>
                </a:lnTo>
                <a:cubicBezTo>
                  <a:pt x="2174448" y="2968058"/>
                  <a:pt x="2268303" y="2914369"/>
                  <a:pt x="2302852" y="2822534"/>
                </a:cubicBezTo>
                <a:cubicBezTo>
                  <a:pt x="2344980" y="2710550"/>
                  <a:pt x="2283405" y="2583099"/>
                  <a:pt x="2164586" y="2533664"/>
                </a:cubicBezTo>
                <a:lnTo>
                  <a:pt x="2177079" y="2474412"/>
                </a:lnTo>
                <a:lnTo>
                  <a:pt x="2181423" y="2474420"/>
                </a:lnTo>
                <a:lnTo>
                  <a:pt x="2180348" y="2458905"/>
                </a:lnTo>
                <a:lnTo>
                  <a:pt x="2183345" y="2444691"/>
                </a:lnTo>
                <a:lnTo>
                  <a:pt x="2179364" y="2444684"/>
                </a:lnTo>
                <a:lnTo>
                  <a:pt x="2069296" y="855315"/>
                </a:lnTo>
                <a:cubicBezTo>
                  <a:pt x="2264713" y="815272"/>
                  <a:pt x="2400776" y="670372"/>
                  <a:pt x="2376696" y="524656"/>
                </a:cubicBezTo>
                <a:cubicBezTo>
                  <a:pt x="2351678" y="373263"/>
                  <a:pt x="2163271" y="278317"/>
                  <a:pt x="1955875" y="312591"/>
                </a:cubicBezTo>
                <a:cubicBezTo>
                  <a:pt x="1748480" y="346862"/>
                  <a:pt x="1600634" y="497374"/>
                  <a:pt x="1625652" y="648768"/>
                </a:cubicBezTo>
                <a:cubicBezTo>
                  <a:pt x="1635034" y="705540"/>
                  <a:pt x="1667392" y="754373"/>
                  <a:pt x="1715112" y="791433"/>
                </a:cubicBezTo>
                <a:lnTo>
                  <a:pt x="1728511" y="799403"/>
                </a:lnTo>
                <a:lnTo>
                  <a:pt x="1608970" y="2443607"/>
                </a:lnTo>
                <a:lnTo>
                  <a:pt x="1608731" y="2443607"/>
                </a:lnTo>
                <a:lnTo>
                  <a:pt x="1608909" y="2444461"/>
                </a:lnTo>
                <a:lnTo>
                  <a:pt x="1606809" y="2473335"/>
                </a:lnTo>
                <a:lnTo>
                  <a:pt x="1614885" y="2473351"/>
                </a:lnTo>
                <a:lnTo>
                  <a:pt x="1760460" y="3176931"/>
                </a:lnTo>
                <a:cubicBezTo>
                  <a:pt x="1363839" y="3071567"/>
                  <a:pt x="842276" y="2829991"/>
                  <a:pt x="470005" y="2517620"/>
                </a:cubicBezTo>
                <a:close/>
                <a:moveTo>
                  <a:pt x="1703651" y="4144665"/>
                </a:moveTo>
                <a:cubicBezTo>
                  <a:pt x="1692426" y="4135382"/>
                  <a:pt x="1682479" y="4126471"/>
                  <a:pt x="1673433" y="4117764"/>
                </a:cubicBezTo>
                <a:cubicBezTo>
                  <a:pt x="1630012" y="4075967"/>
                  <a:pt x="1607344" y="4038835"/>
                  <a:pt x="1563711" y="3987474"/>
                </a:cubicBezTo>
                <a:cubicBezTo>
                  <a:pt x="1428119" y="3754817"/>
                  <a:pt x="1459551" y="3514918"/>
                  <a:pt x="1577437" y="3369529"/>
                </a:cubicBezTo>
                <a:cubicBezTo>
                  <a:pt x="1695323" y="3224139"/>
                  <a:pt x="1812160" y="3189516"/>
                  <a:pt x="1943877" y="3254126"/>
                </a:cubicBezTo>
                <a:cubicBezTo>
                  <a:pt x="2075594" y="3318736"/>
                  <a:pt x="2201944" y="3486346"/>
                  <a:pt x="2150195" y="3720844"/>
                </a:cubicBezTo>
                <a:cubicBezTo>
                  <a:pt x="2053054" y="4010881"/>
                  <a:pt x="2046121" y="3999957"/>
                  <a:pt x="2256634" y="4453092"/>
                </a:cubicBezTo>
                <a:cubicBezTo>
                  <a:pt x="1923422" y="4292924"/>
                  <a:pt x="1782225" y="4209649"/>
                  <a:pt x="1703651" y="414466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84" name="Oval 21">
            <a:extLst>
              <a:ext uri="{FF2B5EF4-FFF2-40B4-BE49-F238E27FC236}">
                <a16:creationId xmlns:a16="http://schemas.microsoft.com/office/drawing/2014/main" id="{02BF7EDC-0B24-456E-AC52-B67D79C57EDE}"/>
              </a:ext>
            </a:extLst>
          </p:cNvPr>
          <p:cNvSpPr>
            <a:spLocks noChangeAspect="1"/>
          </p:cNvSpPr>
          <p:nvPr/>
        </p:nvSpPr>
        <p:spPr>
          <a:xfrm>
            <a:off x="6054998" y="4112099"/>
            <a:ext cx="369682" cy="324000"/>
          </a:xfrm>
          <a:custGeom>
            <a:avLst/>
            <a:gdLst/>
            <a:ahLst/>
            <a:cxnLst/>
            <a:rect l="l" t="t" r="r" b="b"/>
            <a:pathLst>
              <a:path w="4088377" h="3321003">
                <a:moveTo>
                  <a:pt x="1365628" y="1622218"/>
                </a:moveTo>
                <a:cubicBezTo>
                  <a:pt x="1121373" y="1556771"/>
                  <a:pt x="870309" y="1701722"/>
                  <a:pt x="804861" y="1945977"/>
                </a:cubicBezTo>
                <a:cubicBezTo>
                  <a:pt x="739413" y="2190232"/>
                  <a:pt x="884365" y="2441296"/>
                  <a:pt x="1128620" y="2506744"/>
                </a:cubicBezTo>
                <a:cubicBezTo>
                  <a:pt x="1372875" y="2572191"/>
                  <a:pt x="1623939" y="2427240"/>
                  <a:pt x="1689387" y="2182985"/>
                </a:cubicBezTo>
                <a:cubicBezTo>
                  <a:pt x="1754835" y="1938730"/>
                  <a:pt x="1609883" y="1687666"/>
                  <a:pt x="1365628" y="1622218"/>
                </a:cubicBezTo>
                <a:close/>
                <a:moveTo>
                  <a:pt x="1447099" y="1318163"/>
                </a:moveTo>
                <a:cubicBezTo>
                  <a:pt x="1859279" y="1428606"/>
                  <a:pt x="2103885" y="1852277"/>
                  <a:pt x="1993442" y="2264456"/>
                </a:cubicBezTo>
                <a:cubicBezTo>
                  <a:pt x="1882999" y="2676636"/>
                  <a:pt x="1459328" y="2921242"/>
                  <a:pt x="1047149" y="2810799"/>
                </a:cubicBezTo>
                <a:cubicBezTo>
                  <a:pt x="634969" y="2700356"/>
                  <a:pt x="390363" y="2276685"/>
                  <a:pt x="500806" y="1864505"/>
                </a:cubicBezTo>
                <a:cubicBezTo>
                  <a:pt x="611249" y="1452326"/>
                  <a:pt x="1034920" y="1207720"/>
                  <a:pt x="1447099" y="1318163"/>
                </a:cubicBezTo>
                <a:close/>
                <a:moveTo>
                  <a:pt x="1476725" y="1207597"/>
                </a:moveTo>
                <a:cubicBezTo>
                  <a:pt x="1003481" y="1080792"/>
                  <a:pt x="517045" y="1361635"/>
                  <a:pt x="390240" y="1834879"/>
                </a:cubicBezTo>
                <a:cubicBezTo>
                  <a:pt x="263435" y="2308124"/>
                  <a:pt x="544279" y="2794559"/>
                  <a:pt x="1017523" y="2921365"/>
                </a:cubicBezTo>
                <a:cubicBezTo>
                  <a:pt x="1490767" y="3048170"/>
                  <a:pt x="1977202" y="2767326"/>
                  <a:pt x="2104008" y="2294082"/>
                </a:cubicBezTo>
                <a:cubicBezTo>
                  <a:pt x="2230813" y="1820838"/>
                  <a:pt x="1949969" y="1334403"/>
                  <a:pt x="1476725" y="1207597"/>
                </a:cubicBezTo>
                <a:close/>
                <a:moveTo>
                  <a:pt x="3290290" y="1590224"/>
                </a:moveTo>
                <a:cubicBezTo>
                  <a:pt x="3269727" y="1586016"/>
                  <a:pt x="3248437" y="1583806"/>
                  <a:pt x="3226630" y="1583806"/>
                </a:cubicBezTo>
                <a:cubicBezTo>
                  <a:pt x="3052179" y="1583806"/>
                  <a:pt x="2910758" y="1725227"/>
                  <a:pt x="2910758" y="1899678"/>
                </a:cubicBezTo>
                <a:cubicBezTo>
                  <a:pt x="2910758" y="2074130"/>
                  <a:pt x="3052179" y="2215551"/>
                  <a:pt x="3226630" y="2215550"/>
                </a:cubicBezTo>
                <a:cubicBezTo>
                  <a:pt x="3401082" y="2215551"/>
                  <a:pt x="3542503" y="2074130"/>
                  <a:pt x="3542502" y="1899678"/>
                </a:cubicBezTo>
                <a:cubicBezTo>
                  <a:pt x="3542503" y="1747033"/>
                  <a:pt x="3434228" y="1619677"/>
                  <a:pt x="3290290" y="1590224"/>
                </a:cubicBezTo>
                <a:close/>
                <a:moveTo>
                  <a:pt x="3334055" y="1377473"/>
                </a:moveTo>
                <a:cubicBezTo>
                  <a:pt x="3576950" y="1427177"/>
                  <a:pt x="3759665" y="1642090"/>
                  <a:pt x="3759665" y="1899678"/>
                </a:cubicBezTo>
                <a:cubicBezTo>
                  <a:pt x="3759665" y="2194064"/>
                  <a:pt x="3521017" y="2432713"/>
                  <a:pt x="3226630" y="2432713"/>
                </a:cubicBezTo>
                <a:cubicBezTo>
                  <a:pt x="2932244" y="2432712"/>
                  <a:pt x="2693596" y="2194065"/>
                  <a:pt x="2693596" y="1899678"/>
                </a:cubicBezTo>
                <a:cubicBezTo>
                  <a:pt x="2693596" y="1605292"/>
                  <a:pt x="2932244" y="1366644"/>
                  <a:pt x="3226630" y="1366644"/>
                </a:cubicBezTo>
                <a:cubicBezTo>
                  <a:pt x="3263429" y="1366644"/>
                  <a:pt x="3299356" y="1370373"/>
                  <a:pt x="3334055" y="1377473"/>
                </a:cubicBezTo>
                <a:close/>
                <a:moveTo>
                  <a:pt x="1391137" y="789478"/>
                </a:moveTo>
                <a:lnTo>
                  <a:pt x="1759910" y="888290"/>
                </a:lnTo>
                <a:lnTo>
                  <a:pt x="1754625" y="1202375"/>
                </a:lnTo>
                <a:lnTo>
                  <a:pt x="1744979" y="1199790"/>
                </a:lnTo>
                <a:cubicBezTo>
                  <a:pt x="1823578" y="1244024"/>
                  <a:pt x="1894617" y="1298265"/>
                  <a:pt x="1954704" y="1362586"/>
                </a:cubicBezTo>
                <a:lnTo>
                  <a:pt x="2234317" y="1293059"/>
                </a:lnTo>
                <a:lnTo>
                  <a:pt x="2413554" y="1630152"/>
                </a:lnTo>
                <a:lnTo>
                  <a:pt x="2214321" y="1809770"/>
                </a:lnTo>
                <a:cubicBezTo>
                  <a:pt x="2239296" y="1900740"/>
                  <a:pt x="2251067" y="1995997"/>
                  <a:pt x="2246841" y="2092825"/>
                </a:cubicBezTo>
                <a:lnTo>
                  <a:pt x="2495698" y="2230974"/>
                </a:lnTo>
                <a:lnTo>
                  <a:pt x="2396885" y="2599747"/>
                </a:lnTo>
                <a:lnTo>
                  <a:pt x="2094912" y="2594668"/>
                </a:lnTo>
                <a:cubicBezTo>
                  <a:pt x="2056732" y="2658461"/>
                  <a:pt x="2010475" y="2715996"/>
                  <a:pt x="1958644" y="2767359"/>
                </a:cubicBezTo>
                <a:lnTo>
                  <a:pt x="2057814" y="3026193"/>
                </a:lnTo>
                <a:lnTo>
                  <a:pt x="1745078" y="3245174"/>
                </a:lnTo>
                <a:lnTo>
                  <a:pt x="1507869" y="3039237"/>
                </a:lnTo>
                <a:lnTo>
                  <a:pt x="1536736" y="3019025"/>
                </a:lnTo>
                <a:cubicBezTo>
                  <a:pt x="1445878" y="3048429"/>
                  <a:pt x="1349798" y="3062567"/>
                  <a:pt x="1251837" y="3062021"/>
                </a:cubicBezTo>
                <a:lnTo>
                  <a:pt x="1108065" y="3321003"/>
                </a:lnTo>
                <a:lnTo>
                  <a:pt x="739291" y="3222191"/>
                </a:lnTo>
                <a:lnTo>
                  <a:pt x="744274" y="2926021"/>
                </a:lnTo>
                <a:cubicBezTo>
                  <a:pt x="666128" y="2881484"/>
                  <a:pt x="595548" y="2827017"/>
                  <a:pt x="535891" y="2762576"/>
                </a:cubicBezTo>
                <a:lnTo>
                  <a:pt x="540671" y="2772825"/>
                </a:lnTo>
                <a:lnTo>
                  <a:pt x="232276" y="2832568"/>
                </a:lnTo>
                <a:lnTo>
                  <a:pt x="70927" y="2486556"/>
                </a:lnTo>
                <a:lnTo>
                  <a:pt x="279495" y="2317444"/>
                </a:lnTo>
                <a:cubicBezTo>
                  <a:pt x="257233" y="2235849"/>
                  <a:pt x="245603" y="2150814"/>
                  <a:pt x="245586" y="2064274"/>
                </a:cubicBezTo>
                <a:lnTo>
                  <a:pt x="0" y="1927940"/>
                </a:lnTo>
                <a:lnTo>
                  <a:pt x="98812" y="1559167"/>
                </a:lnTo>
                <a:lnTo>
                  <a:pt x="380240" y="1563901"/>
                </a:lnTo>
                <a:cubicBezTo>
                  <a:pt x="418421" y="1496524"/>
                  <a:pt x="464524" y="1435092"/>
                  <a:pt x="516679" y="1380105"/>
                </a:cubicBezTo>
                <a:lnTo>
                  <a:pt x="422419" y="1089378"/>
                </a:lnTo>
                <a:lnTo>
                  <a:pt x="746189" y="887063"/>
                </a:lnTo>
                <a:lnTo>
                  <a:pt x="972292" y="1105134"/>
                </a:lnTo>
                <a:lnTo>
                  <a:pt x="970019" y="1106554"/>
                </a:lnTo>
                <a:cubicBezTo>
                  <a:pt x="1058903" y="1078586"/>
                  <a:pt x="1152743" y="1065659"/>
                  <a:pt x="1248316" y="1066709"/>
                </a:cubicBezTo>
                <a:lnTo>
                  <a:pt x="1238669" y="1064125"/>
                </a:lnTo>
                <a:close/>
                <a:moveTo>
                  <a:pt x="3349970" y="1300109"/>
                </a:moveTo>
                <a:cubicBezTo>
                  <a:pt x="3310130" y="1291957"/>
                  <a:pt x="3268880" y="1287676"/>
                  <a:pt x="3226630" y="1287676"/>
                </a:cubicBezTo>
                <a:cubicBezTo>
                  <a:pt x="2888631" y="1287676"/>
                  <a:pt x="2614628" y="1561679"/>
                  <a:pt x="2614628" y="1899678"/>
                </a:cubicBezTo>
                <a:cubicBezTo>
                  <a:pt x="2614628" y="2237678"/>
                  <a:pt x="2888630" y="2511680"/>
                  <a:pt x="3226630" y="2511681"/>
                </a:cubicBezTo>
                <a:cubicBezTo>
                  <a:pt x="3564630" y="2511681"/>
                  <a:pt x="3838633" y="2237678"/>
                  <a:pt x="3838633" y="1899678"/>
                </a:cubicBezTo>
                <a:cubicBezTo>
                  <a:pt x="3838632" y="1603928"/>
                  <a:pt x="3628849" y="1357176"/>
                  <a:pt x="3349970" y="1300109"/>
                </a:cubicBezTo>
                <a:close/>
                <a:moveTo>
                  <a:pt x="3358324" y="1024334"/>
                </a:moveTo>
                <a:lnTo>
                  <a:pt x="3410883" y="1234575"/>
                </a:lnTo>
                <a:lnTo>
                  <a:pt x="3403994" y="1234575"/>
                </a:lnTo>
                <a:cubicBezTo>
                  <a:pt x="3464268" y="1250018"/>
                  <a:pt x="3521292" y="1273478"/>
                  <a:pt x="3572818" y="1305612"/>
                </a:cubicBezTo>
                <a:lnTo>
                  <a:pt x="3746730" y="1209354"/>
                </a:lnTo>
                <a:lnTo>
                  <a:pt x="3926358" y="1401981"/>
                </a:lnTo>
                <a:lnTo>
                  <a:pt x="3825667" y="1557247"/>
                </a:lnTo>
                <a:cubicBezTo>
                  <a:pt x="3858552" y="1613408"/>
                  <a:pt x="3883404" y="1674784"/>
                  <a:pt x="3897877" y="1740062"/>
                </a:cubicBezTo>
                <a:lnTo>
                  <a:pt x="4088377" y="1787686"/>
                </a:lnTo>
                <a:lnTo>
                  <a:pt x="4088377" y="2051071"/>
                </a:lnTo>
                <a:lnTo>
                  <a:pt x="3886243" y="2101605"/>
                </a:lnTo>
                <a:cubicBezTo>
                  <a:pt x="3872191" y="2150933"/>
                  <a:pt x="3851639" y="2197531"/>
                  <a:pt x="3826272" y="2241013"/>
                </a:cubicBezTo>
                <a:lnTo>
                  <a:pt x="3938572" y="2395786"/>
                </a:lnTo>
                <a:lnTo>
                  <a:pt x="3769272" y="2597551"/>
                </a:lnTo>
                <a:lnTo>
                  <a:pt x="3574432" y="2502674"/>
                </a:lnTo>
                <a:lnTo>
                  <a:pt x="3590059" y="2484050"/>
                </a:lnTo>
                <a:cubicBezTo>
                  <a:pt x="3534764" y="2519868"/>
                  <a:pt x="3473263" y="2546445"/>
                  <a:pt x="3407886" y="2563572"/>
                </a:cubicBezTo>
                <a:lnTo>
                  <a:pt x="3358323" y="2761823"/>
                </a:lnTo>
                <a:lnTo>
                  <a:pt x="3094938" y="2761823"/>
                </a:lnTo>
                <a:lnTo>
                  <a:pt x="3045375" y="2563574"/>
                </a:lnTo>
                <a:cubicBezTo>
                  <a:pt x="2985349" y="2547848"/>
                  <a:pt x="2928591" y="2524155"/>
                  <a:pt x="2877330" y="2491865"/>
                </a:cubicBezTo>
                <a:lnTo>
                  <a:pt x="2882346" y="2497841"/>
                </a:lnTo>
                <a:lnTo>
                  <a:pt x="2687507" y="2592718"/>
                </a:lnTo>
                <a:lnTo>
                  <a:pt x="2518206" y="2390954"/>
                </a:lnTo>
                <a:lnTo>
                  <a:pt x="2626994" y="2241021"/>
                </a:lnTo>
                <a:cubicBezTo>
                  <a:pt x="2597591" y="2190623"/>
                  <a:pt x="2574657" y="2136035"/>
                  <a:pt x="2559194" y="2078370"/>
                </a:cubicBezTo>
                <a:lnTo>
                  <a:pt x="2371198" y="2031371"/>
                </a:lnTo>
                <a:lnTo>
                  <a:pt x="2371198" y="1767986"/>
                </a:lnTo>
                <a:lnTo>
                  <a:pt x="2559579" y="1720890"/>
                </a:lnTo>
                <a:cubicBezTo>
                  <a:pt x="2572992" y="1669175"/>
                  <a:pt x="2592745" y="1620006"/>
                  <a:pt x="2617681" y="1574051"/>
                </a:cubicBezTo>
                <a:lnTo>
                  <a:pt x="2502958" y="1397149"/>
                </a:lnTo>
                <a:lnTo>
                  <a:pt x="2682587" y="1204520"/>
                </a:lnTo>
                <a:lnTo>
                  <a:pt x="2872193" y="1309466"/>
                </a:lnTo>
                <a:lnTo>
                  <a:pt x="2870932" y="1310818"/>
                </a:lnTo>
                <a:cubicBezTo>
                  <a:pt x="2925169" y="1276310"/>
                  <a:pt x="2985393" y="1250941"/>
                  <a:pt x="3049268" y="1234575"/>
                </a:cubicBezTo>
                <a:lnTo>
                  <a:pt x="3042378" y="1234576"/>
                </a:lnTo>
                <a:lnTo>
                  <a:pt x="3094939" y="1024334"/>
                </a:lnTo>
                <a:close/>
                <a:moveTo>
                  <a:pt x="2786480" y="402820"/>
                </a:moveTo>
                <a:cubicBezTo>
                  <a:pt x="2745900" y="389943"/>
                  <a:pt x="2701172" y="388627"/>
                  <a:pt x="2657264" y="401580"/>
                </a:cubicBezTo>
                <a:cubicBezTo>
                  <a:pt x="2540176" y="436121"/>
                  <a:pt x="2473258" y="559041"/>
                  <a:pt x="2507800" y="676128"/>
                </a:cubicBezTo>
                <a:cubicBezTo>
                  <a:pt x="2542340" y="793216"/>
                  <a:pt x="2665260" y="860133"/>
                  <a:pt x="2782348" y="825592"/>
                </a:cubicBezTo>
                <a:cubicBezTo>
                  <a:pt x="2899435" y="791051"/>
                  <a:pt x="2966353" y="668132"/>
                  <a:pt x="2931812" y="551045"/>
                </a:cubicBezTo>
                <a:cubicBezTo>
                  <a:pt x="2910223" y="477864"/>
                  <a:pt x="2854113" y="424282"/>
                  <a:pt x="2786480" y="402820"/>
                </a:cubicBezTo>
                <a:close/>
                <a:moveTo>
                  <a:pt x="2932202" y="47278"/>
                </a:moveTo>
                <a:lnTo>
                  <a:pt x="3090904" y="140999"/>
                </a:lnTo>
                <a:lnTo>
                  <a:pt x="3054065" y="265147"/>
                </a:lnTo>
                <a:cubicBezTo>
                  <a:pt x="3087256" y="296329"/>
                  <a:pt x="3116089" y="332603"/>
                  <a:pt x="3138727" y="373550"/>
                </a:cubicBezTo>
                <a:lnTo>
                  <a:pt x="3276016" y="367796"/>
                </a:lnTo>
                <a:lnTo>
                  <a:pt x="3328165" y="544574"/>
                </a:lnTo>
                <a:lnTo>
                  <a:pt x="3202503" y="618514"/>
                </a:lnTo>
                <a:cubicBezTo>
                  <a:pt x="3202838" y="654403"/>
                  <a:pt x="3198271" y="689748"/>
                  <a:pt x="3189855" y="723955"/>
                </a:cubicBezTo>
                <a:lnTo>
                  <a:pt x="3295873" y="805599"/>
                </a:lnTo>
                <a:lnTo>
                  <a:pt x="3222192" y="974540"/>
                </a:lnTo>
                <a:lnTo>
                  <a:pt x="3072634" y="949439"/>
                </a:lnTo>
                <a:lnTo>
                  <a:pt x="3079435" y="933845"/>
                </a:lnTo>
                <a:cubicBezTo>
                  <a:pt x="3049413" y="968833"/>
                  <a:pt x="3013398" y="998848"/>
                  <a:pt x="2972910" y="1023288"/>
                </a:cubicBezTo>
                <a:lnTo>
                  <a:pt x="2978897" y="1166163"/>
                </a:lnTo>
                <a:lnTo>
                  <a:pt x="2802119" y="1218312"/>
                </a:lnTo>
                <a:lnTo>
                  <a:pt x="2729602" y="1095065"/>
                </a:lnTo>
                <a:cubicBezTo>
                  <a:pt x="2686199" y="1096396"/>
                  <a:pt x="2643414" y="1091732"/>
                  <a:pt x="2602615" y="1080209"/>
                </a:cubicBezTo>
                <a:lnTo>
                  <a:pt x="2607165" y="1083226"/>
                </a:lnTo>
                <a:lnTo>
                  <a:pt x="2495179" y="1185484"/>
                </a:lnTo>
                <a:lnTo>
                  <a:pt x="2341599" y="1083585"/>
                </a:lnTo>
                <a:lnTo>
                  <a:pt x="2384929" y="961414"/>
                </a:lnTo>
                <a:cubicBezTo>
                  <a:pt x="2355215" y="933409"/>
                  <a:pt x="2329015" y="901312"/>
                  <a:pt x="2307218" y="865670"/>
                </a:cubicBezTo>
                <a:lnTo>
                  <a:pt x="2171734" y="871348"/>
                </a:lnTo>
                <a:lnTo>
                  <a:pt x="2119584" y="694571"/>
                </a:lnTo>
                <a:lnTo>
                  <a:pt x="2236697" y="625662"/>
                </a:lnTo>
                <a:cubicBezTo>
                  <a:pt x="2235459" y="588297"/>
                  <a:pt x="2238982" y="551385"/>
                  <a:pt x="2246620" y="515603"/>
                </a:cubicBezTo>
                <a:lnTo>
                  <a:pt x="2134594" y="419585"/>
                </a:lnTo>
                <a:lnTo>
                  <a:pt x="2217016" y="254732"/>
                </a:lnTo>
                <a:lnTo>
                  <a:pt x="2365055" y="287627"/>
                </a:lnTo>
                <a:lnTo>
                  <a:pt x="2364476" y="288784"/>
                </a:lnTo>
                <a:cubicBezTo>
                  <a:pt x="2394046" y="254885"/>
                  <a:pt x="2429444" y="225933"/>
                  <a:pt x="2469075" y="202302"/>
                </a:cubicBezTo>
                <a:lnTo>
                  <a:pt x="2464452" y="203666"/>
                </a:lnTo>
                <a:lnTo>
                  <a:pt x="2458102" y="52150"/>
                </a:lnTo>
                <a:lnTo>
                  <a:pt x="2634880" y="0"/>
                </a:lnTo>
                <a:lnTo>
                  <a:pt x="2711784" y="130703"/>
                </a:lnTo>
                <a:lnTo>
                  <a:pt x="2707159" y="132067"/>
                </a:lnTo>
                <a:cubicBezTo>
                  <a:pt x="2750672" y="130497"/>
                  <a:pt x="2793590" y="134953"/>
                  <a:pt x="2834535" y="14631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85" name="Rectangle 5">
            <a:extLst>
              <a:ext uri="{FF2B5EF4-FFF2-40B4-BE49-F238E27FC236}">
                <a16:creationId xmlns:a16="http://schemas.microsoft.com/office/drawing/2014/main" id="{2E4E08B5-7AD5-426F-8910-E79C7196BD19}"/>
              </a:ext>
            </a:extLst>
          </p:cNvPr>
          <p:cNvSpPr>
            <a:spLocks noChangeAspect="1"/>
          </p:cNvSpPr>
          <p:nvPr/>
        </p:nvSpPr>
        <p:spPr>
          <a:xfrm>
            <a:off x="6129563" y="3224076"/>
            <a:ext cx="267946" cy="267747"/>
          </a:xfrm>
          <a:custGeom>
            <a:avLst/>
            <a:gdLst/>
            <a:ahLst/>
            <a:cxnLst/>
            <a:rect l="l" t="t" r="r" b="b"/>
            <a:pathLst>
              <a:path w="3971162" h="3968213">
                <a:moveTo>
                  <a:pt x="808855" y="2815607"/>
                </a:moveTo>
                <a:lnTo>
                  <a:pt x="1168895" y="2815607"/>
                </a:lnTo>
                <a:lnTo>
                  <a:pt x="1168895" y="3175607"/>
                </a:lnTo>
                <a:lnTo>
                  <a:pt x="808855" y="3175607"/>
                </a:lnTo>
                <a:close/>
                <a:moveTo>
                  <a:pt x="697665" y="2704397"/>
                </a:moveTo>
                <a:lnTo>
                  <a:pt x="697665" y="3286817"/>
                </a:lnTo>
                <a:lnTo>
                  <a:pt x="1280085" y="3286817"/>
                </a:lnTo>
                <a:lnTo>
                  <a:pt x="1280085" y="2704397"/>
                </a:lnTo>
                <a:close/>
                <a:moveTo>
                  <a:pt x="537750" y="2544482"/>
                </a:moveTo>
                <a:lnTo>
                  <a:pt x="1440000" y="2544482"/>
                </a:lnTo>
                <a:lnTo>
                  <a:pt x="1440000" y="3446732"/>
                </a:lnTo>
                <a:lnTo>
                  <a:pt x="537750" y="3446732"/>
                </a:lnTo>
                <a:close/>
                <a:moveTo>
                  <a:pt x="0" y="2528213"/>
                </a:moveTo>
                <a:lnTo>
                  <a:pt x="360000" y="2528213"/>
                </a:lnTo>
                <a:lnTo>
                  <a:pt x="360000" y="3608213"/>
                </a:lnTo>
                <a:lnTo>
                  <a:pt x="1440000" y="3608213"/>
                </a:lnTo>
                <a:lnTo>
                  <a:pt x="1440000" y="3968213"/>
                </a:lnTo>
                <a:lnTo>
                  <a:pt x="360000" y="3968213"/>
                </a:lnTo>
                <a:lnTo>
                  <a:pt x="0" y="3968213"/>
                </a:lnTo>
                <a:lnTo>
                  <a:pt x="0" y="3608213"/>
                </a:lnTo>
                <a:close/>
                <a:moveTo>
                  <a:pt x="3605829" y="2524046"/>
                </a:moveTo>
                <a:lnTo>
                  <a:pt x="3965829" y="2524046"/>
                </a:lnTo>
                <a:lnTo>
                  <a:pt x="3965829" y="3604046"/>
                </a:lnTo>
                <a:lnTo>
                  <a:pt x="3965829" y="3964046"/>
                </a:lnTo>
                <a:lnTo>
                  <a:pt x="3605829" y="3964046"/>
                </a:lnTo>
                <a:lnTo>
                  <a:pt x="2525829" y="3964046"/>
                </a:lnTo>
                <a:lnTo>
                  <a:pt x="2525829" y="3604046"/>
                </a:lnTo>
                <a:lnTo>
                  <a:pt x="3605829" y="3604046"/>
                </a:lnTo>
                <a:close/>
                <a:moveTo>
                  <a:pt x="1542677" y="2468095"/>
                </a:moveTo>
                <a:lnTo>
                  <a:pt x="1758701" y="2468095"/>
                </a:lnTo>
                <a:lnTo>
                  <a:pt x="1758701" y="2835684"/>
                </a:lnTo>
                <a:lnTo>
                  <a:pt x="1542677" y="2835684"/>
                </a:lnTo>
                <a:close/>
                <a:moveTo>
                  <a:pt x="3174101" y="2437460"/>
                </a:moveTo>
                <a:lnTo>
                  <a:pt x="3390125" y="2437460"/>
                </a:lnTo>
                <a:lnTo>
                  <a:pt x="3390125" y="2663201"/>
                </a:lnTo>
                <a:lnTo>
                  <a:pt x="3174101" y="2663201"/>
                </a:lnTo>
                <a:close/>
                <a:moveTo>
                  <a:pt x="2809842" y="2295613"/>
                </a:moveTo>
                <a:lnTo>
                  <a:pt x="3025866" y="2295613"/>
                </a:lnTo>
                <a:lnTo>
                  <a:pt x="3025866" y="2663202"/>
                </a:lnTo>
                <a:lnTo>
                  <a:pt x="3389097" y="2663202"/>
                </a:lnTo>
                <a:lnTo>
                  <a:pt x="3389097" y="2873898"/>
                </a:lnTo>
                <a:lnTo>
                  <a:pt x="3389097" y="2873898"/>
                </a:lnTo>
                <a:lnTo>
                  <a:pt x="3389097" y="3446732"/>
                </a:lnTo>
                <a:lnTo>
                  <a:pt x="3173073" y="3446732"/>
                </a:lnTo>
                <a:lnTo>
                  <a:pt x="3173073" y="2879226"/>
                </a:lnTo>
                <a:lnTo>
                  <a:pt x="3021508" y="2879226"/>
                </a:lnTo>
                <a:lnTo>
                  <a:pt x="3021508" y="2663202"/>
                </a:lnTo>
                <a:lnTo>
                  <a:pt x="2809842" y="2663202"/>
                </a:lnTo>
                <a:close/>
                <a:moveTo>
                  <a:pt x="2093780" y="2089306"/>
                </a:moveTo>
                <a:lnTo>
                  <a:pt x="2309804" y="2089306"/>
                </a:lnTo>
                <a:lnTo>
                  <a:pt x="2309804" y="2315047"/>
                </a:lnTo>
                <a:lnTo>
                  <a:pt x="2093780" y="2315047"/>
                </a:lnTo>
                <a:close/>
                <a:moveTo>
                  <a:pt x="2656492" y="1853849"/>
                </a:moveTo>
                <a:lnTo>
                  <a:pt x="2872516" y="1853849"/>
                </a:lnTo>
                <a:lnTo>
                  <a:pt x="2872516" y="2038657"/>
                </a:lnTo>
                <a:lnTo>
                  <a:pt x="2989835" y="2038657"/>
                </a:lnTo>
                <a:lnTo>
                  <a:pt x="2989835" y="1887092"/>
                </a:lnTo>
                <a:lnTo>
                  <a:pt x="3205859" y="1887092"/>
                </a:lnTo>
                <a:lnTo>
                  <a:pt x="3205859" y="2028940"/>
                </a:lnTo>
                <a:lnTo>
                  <a:pt x="3390125" y="2028940"/>
                </a:lnTo>
                <a:lnTo>
                  <a:pt x="3390125" y="2254681"/>
                </a:lnTo>
                <a:lnTo>
                  <a:pt x="3205859" y="2254681"/>
                </a:lnTo>
                <a:lnTo>
                  <a:pt x="3174101" y="2254681"/>
                </a:lnTo>
                <a:lnTo>
                  <a:pt x="3005149" y="2254681"/>
                </a:lnTo>
                <a:lnTo>
                  <a:pt x="2989835" y="2254681"/>
                </a:lnTo>
                <a:lnTo>
                  <a:pt x="2688721" y="2254681"/>
                </a:lnTo>
                <a:lnTo>
                  <a:pt x="2688721" y="2447179"/>
                </a:lnTo>
                <a:lnTo>
                  <a:pt x="2488606" y="2447179"/>
                </a:lnTo>
                <a:lnTo>
                  <a:pt x="2488606" y="2663841"/>
                </a:lnTo>
                <a:lnTo>
                  <a:pt x="2486018" y="2663841"/>
                </a:lnTo>
                <a:lnTo>
                  <a:pt x="2486018" y="2846997"/>
                </a:lnTo>
                <a:lnTo>
                  <a:pt x="2840287" y="2846997"/>
                </a:lnTo>
                <a:lnTo>
                  <a:pt x="2840287" y="3046907"/>
                </a:lnTo>
                <a:lnTo>
                  <a:pt x="3045880" y="3046907"/>
                </a:lnTo>
                <a:lnTo>
                  <a:pt x="3045880" y="3272648"/>
                </a:lnTo>
                <a:lnTo>
                  <a:pt x="2829856" y="3272648"/>
                </a:lnTo>
                <a:lnTo>
                  <a:pt x="2829856" y="3063021"/>
                </a:lnTo>
                <a:lnTo>
                  <a:pt x="2472698" y="3063021"/>
                </a:lnTo>
                <a:lnTo>
                  <a:pt x="2472698" y="2847499"/>
                </a:lnTo>
                <a:lnTo>
                  <a:pt x="2093780" y="2847499"/>
                </a:lnTo>
                <a:lnTo>
                  <a:pt x="2088510" y="2847499"/>
                </a:lnTo>
                <a:lnTo>
                  <a:pt x="1910267" y="2847499"/>
                </a:lnTo>
                <a:lnTo>
                  <a:pt x="1910267" y="3028023"/>
                </a:lnTo>
                <a:lnTo>
                  <a:pt x="2277575" y="3028023"/>
                </a:lnTo>
                <a:lnTo>
                  <a:pt x="2277575" y="3241488"/>
                </a:lnTo>
                <a:lnTo>
                  <a:pt x="2829855" y="3241488"/>
                </a:lnTo>
                <a:lnTo>
                  <a:pt x="2829855" y="3457512"/>
                </a:lnTo>
                <a:lnTo>
                  <a:pt x="2269993" y="3457512"/>
                </a:lnTo>
                <a:lnTo>
                  <a:pt x="2269993" y="3244047"/>
                </a:lnTo>
                <a:lnTo>
                  <a:pt x="2111604" y="3244047"/>
                </a:lnTo>
                <a:lnTo>
                  <a:pt x="2111604" y="3446733"/>
                </a:lnTo>
                <a:lnTo>
                  <a:pt x="1744015" y="3446733"/>
                </a:lnTo>
                <a:lnTo>
                  <a:pt x="1744015" y="3230709"/>
                </a:lnTo>
                <a:lnTo>
                  <a:pt x="1909986" y="3230709"/>
                </a:lnTo>
                <a:lnTo>
                  <a:pt x="1909986" y="3051709"/>
                </a:lnTo>
                <a:lnTo>
                  <a:pt x="1542678" y="3051709"/>
                </a:lnTo>
                <a:lnTo>
                  <a:pt x="1542678" y="2835685"/>
                </a:lnTo>
                <a:lnTo>
                  <a:pt x="1877756" y="2835685"/>
                </a:lnTo>
                <a:lnTo>
                  <a:pt x="1877756" y="2315047"/>
                </a:lnTo>
                <a:lnTo>
                  <a:pt x="2093780" y="2315047"/>
                </a:lnTo>
                <a:lnTo>
                  <a:pt x="2093780" y="2631475"/>
                </a:lnTo>
                <a:lnTo>
                  <a:pt x="2272582" y="2631475"/>
                </a:lnTo>
                <a:lnTo>
                  <a:pt x="2272582" y="2438100"/>
                </a:lnTo>
                <a:lnTo>
                  <a:pt x="2472697" y="2438100"/>
                </a:lnTo>
                <a:lnTo>
                  <a:pt x="2472697" y="2254681"/>
                </a:lnTo>
                <a:lnTo>
                  <a:pt x="2472697" y="2221438"/>
                </a:lnTo>
                <a:lnTo>
                  <a:pt x="2472697" y="2038657"/>
                </a:lnTo>
                <a:lnTo>
                  <a:pt x="2656492" y="2038657"/>
                </a:lnTo>
                <a:close/>
                <a:moveTo>
                  <a:pt x="2989836" y="1667759"/>
                </a:moveTo>
                <a:lnTo>
                  <a:pt x="3357425" y="1667759"/>
                </a:lnTo>
                <a:lnTo>
                  <a:pt x="3357425" y="1883783"/>
                </a:lnTo>
                <a:lnTo>
                  <a:pt x="2989836" y="1883783"/>
                </a:lnTo>
                <a:close/>
                <a:moveTo>
                  <a:pt x="2309586" y="1554888"/>
                </a:moveTo>
                <a:lnTo>
                  <a:pt x="2829824" y="1554888"/>
                </a:lnTo>
                <a:lnTo>
                  <a:pt x="2829824" y="1770912"/>
                </a:lnTo>
                <a:lnTo>
                  <a:pt x="2525643" y="1770912"/>
                </a:lnTo>
                <a:lnTo>
                  <a:pt x="2525643" y="1927296"/>
                </a:lnTo>
                <a:lnTo>
                  <a:pt x="2309619" y="1927296"/>
                </a:lnTo>
                <a:lnTo>
                  <a:pt x="2309619" y="1770912"/>
                </a:lnTo>
                <a:lnTo>
                  <a:pt x="2309586" y="1770912"/>
                </a:lnTo>
                <a:close/>
                <a:moveTo>
                  <a:pt x="616397" y="1550030"/>
                </a:moveTo>
                <a:lnTo>
                  <a:pt x="808855" y="1550030"/>
                </a:lnTo>
                <a:lnTo>
                  <a:pt x="832421" y="1550030"/>
                </a:lnTo>
                <a:lnTo>
                  <a:pt x="1024879" y="1550030"/>
                </a:lnTo>
                <a:lnTo>
                  <a:pt x="1024879" y="1775771"/>
                </a:lnTo>
                <a:lnTo>
                  <a:pt x="832421" y="1775771"/>
                </a:lnTo>
                <a:lnTo>
                  <a:pt x="832421" y="2079590"/>
                </a:lnTo>
                <a:lnTo>
                  <a:pt x="1028931" y="2079590"/>
                </a:lnTo>
                <a:lnTo>
                  <a:pt x="1192537" y="2079590"/>
                </a:lnTo>
                <a:lnTo>
                  <a:pt x="1244955" y="2079590"/>
                </a:lnTo>
                <a:lnTo>
                  <a:pt x="1244955" y="2231155"/>
                </a:lnTo>
                <a:lnTo>
                  <a:pt x="1468668" y="2231155"/>
                </a:lnTo>
                <a:lnTo>
                  <a:pt x="1468668" y="2447179"/>
                </a:lnTo>
                <a:lnTo>
                  <a:pt x="1244955" y="2447179"/>
                </a:lnTo>
                <a:lnTo>
                  <a:pt x="1244955" y="2447179"/>
                </a:lnTo>
                <a:lnTo>
                  <a:pt x="1028931" y="2447179"/>
                </a:lnTo>
                <a:lnTo>
                  <a:pt x="1028931" y="2295614"/>
                </a:lnTo>
                <a:lnTo>
                  <a:pt x="619703" y="2295614"/>
                </a:lnTo>
                <a:lnTo>
                  <a:pt x="619703" y="2082482"/>
                </a:lnTo>
                <a:lnTo>
                  <a:pt x="616397" y="2082482"/>
                </a:lnTo>
                <a:close/>
                <a:moveTo>
                  <a:pt x="1747452" y="1324289"/>
                </a:moveTo>
                <a:lnTo>
                  <a:pt x="1963476" y="1324289"/>
                </a:lnTo>
                <a:lnTo>
                  <a:pt x="1963476" y="1528779"/>
                </a:lnTo>
                <a:lnTo>
                  <a:pt x="2151955" y="1528779"/>
                </a:lnTo>
                <a:lnTo>
                  <a:pt x="2151955" y="1754520"/>
                </a:lnTo>
                <a:lnTo>
                  <a:pt x="1935931" y="1754520"/>
                </a:lnTo>
                <a:lnTo>
                  <a:pt x="1935931" y="1550030"/>
                </a:lnTo>
                <a:lnTo>
                  <a:pt x="1758702" y="1550030"/>
                </a:lnTo>
                <a:lnTo>
                  <a:pt x="1758702" y="1863566"/>
                </a:lnTo>
                <a:lnTo>
                  <a:pt x="2119726" y="1863566"/>
                </a:lnTo>
                <a:lnTo>
                  <a:pt x="2119726" y="2079590"/>
                </a:lnTo>
                <a:lnTo>
                  <a:pt x="1761543" y="2079590"/>
                </a:lnTo>
                <a:lnTo>
                  <a:pt x="1761543" y="2259540"/>
                </a:lnTo>
                <a:lnTo>
                  <a:pt x="1545519" y="2259540"/>
                </a:lnTo>
                <a:lnTo>
                  <a:pt x="1545519" y="2082482"/>
                </a:lnTo>
                <a:lnTo>
                  <a:pt x="1542678" y="2082482"/>
                </a:lnTo>
                <a:lnTo>
                  <a:pt x="1542678" y="2079589"/>
                </a:lnTo>
                <a:lnTo>
                  <a:pt x="1030691" y="2079589"/>
                </a:lnTo>
                <a:lnTo>
                  <a:pt x="1030691" y="1863565"/>
                </a:lnTo>
                <a:lnTo>
                  <a:pt x="1192537" y="1863565"/>
                </a:lnTo>
                <a:lnTo>
                  <a:pt x="1192537" y="1662900"/>
                </a:lnTo>
                <a:lnTo>
                  <a:pt x="1440000" y="1662900"/>
                </a:lnTo>
                <a:lnTo>
                  <a:pt x="1440000" y="1863565"/>
                </a:lnTo>
                <a:lnTo>
                  <a:pt x="1542678" y="1863565"/>
                </a:lnTo>
                <a:lnTo>
                  <a:pt x="1542678" y="1550030"/>
                </a:lnTo>
                <a:lnTo>
                  <a:pt x="1747452" y="1550030"/>
                </a:lnTo>
                <a:close/>
                <a:moveTo>
                  <a:pt x="2802267" y="814725"/>
                </a:moveTo>
                <a:lnTo>
                  <a:pt x="3162307" y="814725"/>
                </a:lnTo>
                <a:lnTo>
                  <a:pt x="3162307" y="1174725"/>
                </a:lnTo>
                <a:lnTo>
                  <a:pt x="2802267" y="1174725"/>
                </a:lnTo>
                <a:close/>
                <a:moveTo>
                  <a:pt x="884915" y="814725"/>
                </a:moveTo>
                <a:lnTo>
                  <a:pt x="1244955" y="814725"/>
                </a:lnTo>
                <a:lnTo>
                  <a:pt x="1244955" y="1174725"/>
                </a:lnTo>
                <a:lnTo>
                  <a:pt x="884915" y="1174725"/>
                </a:lnTo>
                <a:close/>
                <a:moveTo>
                  <a:pt x="2691077" y="703515"/>
                </a:moveTo>
                <a:lnTo>
                  <a:pt x="2691077" y="1285935"/>
                </a:lnTo>
                <a:lnTo>
                  <a:pt x="3273497" y="1285935"/>
                </a:lnTo>
                <a:lnTo>
                  <a:pt x="3273497" y="703515"/>
                </a:lnTo>
                <a:close/>
                <a:moveTo>
                  <a:pt x="773725" y="703515"/>
                </a:moveTo>
                <a:lnTo>
                  <a:pt x="773725" y="1285935"/>
                </a:lnTo>
                <a:lnTo>
                  <a:pt x="1356145" y="1285935"/>
                </a:lnTo>
                <a:lnTo>
                  <a:pt x="1356145" y="703515"/>
                </a:lnTo>
                <a:close/>
                <a:moveTo>
                  <a:pt x="2531162" y="543600"/>
                </a:moveTo>
                <a:lnTo>
                  <a:pt x="3433412" y="543600"/>
                </a:lnTo>
                <a:lnTo>
                  <a:pt x="3433412" y="1445850"/>
                </a:lnTo>
                <a:lnTo>
                  <a:pt x="2531162" y="1445850"/>
                </a:lnTo>
                <a:close/>
                <a:moveTo>
                  <a:pt x="613810" y="543600"/>
                </a:moveTo>
                <a:lnTo>
                  <a:pt x="1516060" y="543600"/>
                </a:lnTo>
                <a:lnTo>
                  <a:pt x="1516060" y="1445850"/>
                </a:lnTo>
                <a:lnTo>
                  <a:pt x="613810" y="1445850"/>
                </a:lnTo>
                <a:close/>
                <a:moveTo>
                  <a:pt x="2088509" y="543244"/>
                </a:moveTo>
                <a:lnTo>
                  <a:pt x="2283187" y="543244"/>
                </a:lnTo>
                <a:lnTo>
                  <a:pt x="2283187" y="759268"/>
                </a:lnTo>
                <a:lnTo>
                  <a:pt x="2088509" y="759268"/>
                </a:lnTo>
                <a:close/>
                <a:moveTo>
                  <a:pt x="1751276" y="543243"/>
                </a:moveTo>
                <a:lnTo>
                  <a:pt x="1967300" y="543243"/>
                </a:lnTo>
                <a:lnTo>
                  <a:pt x="1967300" y="986389"/>
                </a:lnTo>
                <a:lnTo>
                  <a:pt x="2119726" y="986389"/>
                </a:lnTo>
                <a:lnTo>
                  <a:pt x="2119726" y="986388"/>
                </a:lnTo>
                <a:lnTo>
                  <a:pt x="2335750" y="986388"/>
                </a:lnTo>
                <a:lnTo>
                  <a:pt x="2335750" y="1491348"/>
                </a:lnTo>
                <a:lnTo>
                  <a:pt x="2119726" y="1491348"/>
                </a:lnTo>
                <a:lnTo>
                  <a:pt x="2119726" y="1202413"/>
                </a:lnTo>
                <a:lnTo>
                  <a:pt x="1747396" y="1202413"/>
                </a:lnTo>
                <a:lnTo>
                  <a:pt x="1747396" y="986389"/>
                </a:lnTo>
                <a:lnTo>
                  <a:pt x="1751276" y="986389"/>
                </a:lnTo>
                <a:close/>
                <a:moveTo>
                  <a:pt x="4409" y="5850"/>
                </a:moveTo>
                <a:lnTo>
                  <a:pt x="364409" y="5850"/>
                </a:lnTo>
                <a:lnTo>
                  <a:pt x="1444409" y="5850"/>
                </a:lnTo>
                <a:lnTo>
                  <a:pt x="1444409" y="365850"/>
                </a:lnTo>
                <a:lnTo>
                  <a:pt x="364409" y="365850"/>
                </a:lnTo>
                <a:lnTo>
                  <a:pt x="364409" y="1445850"/>
                </a:lnTo>
                <a:lnTo>
                  <a:pt x="4409" y="1445850"/>
                </a:lnTo>
                <a:lnTo>
                  <a:pt x="4409" y="365850"/>
                </a:lnTo>
                <a:close/>
                <a:moveTo>
                  <a:pt x="2531162" y="0"/>
                </a:moveTo>
                <a:lnTo>
                  <a:pt x="3611162" y="0"/>
                </a:lnTo>
                <a:lnTo>
                  <a:pt x="3971162" y="0"/>
                </a:lnTo>
                <a:lnTo>
                  <a:pt x="3971162" y="360000"/>
                </a:lnTo>
                <a:lnTo>
                  <a:pt x="3971162" y="1440000"/>
                </a:lnTo>
                <a:lnTo>
                  <a:pt x="3611162" y="1440000"/>
                </a:lnTo>
                <a:lnTo>
                  <a:pt x="3611162" y="360000"/>
                </a:lnTo>
                <a:lnTo>
                  <a:pt x="2531162" y="360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/>
              </a:solidFill>
            </a:endParaRPr>
          </a:p>
        </p:txBody>
      </p:sp>
      <p:sp>
        <p:nvSpPr>
          <p:cNvPr id="87" name="Frame 1">
            <a:extLst>
              <a:ext uri="{FF2B5EF4-FFF2-40B4-BE49-F238E27FC236}">
                <a16:creationId xmlns:a16="http://schemas.microsoft.com/office/drawing/2014/main" id="{F80C00A1-5F97-40D5-8735-AF0C147FC102}"/>
              </a:ext>
            </a:extLst>
          </p:cNvPr>
          <p:cNvSpPr/>
          <p:nvPr/>
        </p:nvSpPr>
        <p:spPr>
          <a:xfrm>
            <a:off x="6137823" y="2246108"/>
            <a:ext cx="259686" cy="350869"/>
          </a:xfrm>
          <a:custGeom>
            <a:avLst/>
            <a:gdLst/>
            <a:ahLst/>
            <a:cxnLst/>
            <a:rect l="l" t="t" r="r" b="b"/>
            <a:pathLst>
              <a:path w="2823581" h="3962432">
                <a:moveTo>
                  <a:pt x="1366785" y="3230945"/>
                </a:moveTo>
                <a:cubicBezTo>
                  <a:pt x="1292218" y="3230945"/>
                  <a:pt x="1231770" y="3291393"/>
                  <a:pt x="1231770" y="3365960"/>
                </a:cubicBezTo>
                <a:cubicBezTo>
                  <a:pt x="1231770" y="3440527"/>
                  <a:pt x="1292218" y="3500975"/>
                  <a:pt x="1366785" y="3500975"/>
                </a:cubicBezTo>
                <a:cubicBezTo>
                  <a:pt x="1441352" y="3500975"/>
                  <a:pt x="1501800" y="3440527"/>
                  <a:pt x="1501800" y="3365960"/>
                </a:cubicBezTo>
                <a:cubicBezTo>
                  <a:pt x="1501800" y="3291393"/>
                  <a:pt x="1441352" y="3230945"/>
                  <a:pt x="1366785" y="3230945"/>
                </a:cubicBezTo>
                <a:close/>
                <a:moveTo>
                  <a:pt x="1699205" y="3185940"/>
                </a:moveTo>
                <a:cubicBezTo>
                  <a:pt x="1674349" y="3185940"/>
                  <a:pt x="1654200" y="3206089"/>
                  <a:pt x="1654200" y="3230945"/>
                </a:cubicBezTo>
                <a:cubicBezTo>
                  <a:pt x="1654200" y="3255801"/>
                  <a:pt x="1674349" y="3275950"/>
                  <a:pt x="1699205" y="3275950"/>
                </a:cubicBezTo>
                <a:cubicBezTo>
                  <a:pt x="1724061" y="3275950"/>
                  <a:pt x="1744210" y="3255801"/>
                  <a:pt x="1744210" y="3230945"/>
                </a:cubicBezTo>
                <a:cubicBezTo>
                  <a:pt x="1744210" y="3206089"/>
                  <a:pt x="1724061" y="3185940"/>
                  <a:pt x="1699205" y="3185940"/>
                </a:cubicBezTo>
                <a:close/>
                <a:moveTo>
                  <a:pt x="1501800" y="2830204"/>
                </a:moveTo>
                <a:cubicBezTo>
                  <a:pt x="1452089" y="2830204"/>
                  <a:pt x="1411790" y="2870503"/>
                  <a:pt x="1411790" y="2920214"/>
                </a:cubicBezTo>
                <a:cubicBezTo>
                  <a:pt x="1411790" y="2969925"/>
                  <a:pt x="1452089" y="3010224"/>
                  <a:pt x="1501800" y="3010224"/>
                </a:cubicBezTo>
                <a:cubicBezTo>
                  <a:pt x="1551511" y="3010224"/>
                  <a:pt x="1591810" y="2969925"/>
                  <a:pt x="1591810" y="2920214"/>
                </a:cubicBezTo>
                <a:cubicBezTo>
                  <a:pt x="1591810" y="2870503"/>
                  <a:pt x="1551511" y="2830204"/>
                  <a:pt x="1501800" y="2830204"/>
                </a:cubicBezTo>
                <a:close/>
                <a:moveTo>
                  <a:pt x="322536" y="2413264"/>
                </a:moveTo>
                <a:lnTo>
                  <a:pt x="1264147" y="2413264"/>
                </a:lnTo>
                <a:lnTo>
                  <a:pt x="682536" y="3458376"/>
                </a:lnTo>
                <a:lnTo>
                  <a:pt x="898974" y="3458376"/>
                </a:lnTo>
                <a:lnTo>
                  <a:pt x="1480585" y="2413264"/>
                </a:lnTo>
                <a:lnTo>
                  <a:pt x="1978720" y="2413264"/>
                </a:lnTo>
                <a:lnTo>
                  <a:pt x="1978720" y="3628270"/>
                </a:lnTo>
                <a:lnTo>
                  <a:pt x="322536" y="3628270"/>
                </a:lnTo>
                <a:close/>
                <a:moveTo>
                  <a:pt x="322536" y="2153598"/>
                </a:moveTo>
                <a:lnTo>
                  <a:pt x="682536" y="2153598"/>
                </a:lnTo>
                <a:lnTo>
                  <a:pt x="682536" y="2261598"/>
                </a:lnTo>
                <a:lnTo>
                  <a:pt x="322536" y="2261598"/>
                </a:lnTo>
                <a:close/>
                <a:moveTo>
                  <a:pt x="322536" y="1870494"/>
                </a:moveTo>
                <a:lnTo>
                  <a:pt x="826536" y="1870494"/>
                </a:lnTo>
                <a:lnTo>
                  <a:pt x="826536" y="1978494"/>
                </a:lnTo>
                <a:lnTo>
                  <a:pt x="322536" y="1978494"/>
                </a:lnTo>
                <a:close/>
                <a:moveTo>
                  <a:pt x="322536" y="1587391"/>
                </a:moveTo>
                <a:lnTo>
                  <a:pt x="682536" y="1587391"/>
                </a:lnTo>
                <a:lnTo>
                  <a:pt x="682536" y="1695391"/>
                </a:lnTo>
                <a:lnTo>
                  <a:pt x="322536" y="1695391"/>
                </a:lnTo>
                <a:close/>
                <a:moveTo>
                  <a:pt x="322536" y="1304288"/>
                </a:moveTo>
                <a:lnTo>
                  <a:pt x="826536" y="1304288"/>
                </a:lnTo>
                <a:lnTo>
                  <a:pt x="826536" y="1412288"/>
                </a:lnTo>
                <a:lnTo>
                  <a:pt x="322536" y="1412288"/>
                </a:lnTo>
                <a:close/>
                <a:moveTo>
                  <a:pt x="1733633" y="1039034"/>
                </a:moveTo>
                <a:lnTo>
                  <a:pt x="1735422" y="1042133"/>
                </a:lnTo>
                <a:lnTo>
                  <a:pt x="176045" y="1042133"/>
                </a:lnTo>
                <a:lnTo>
                  <a:pt x="176045" y="3786387"/>
                </a:lnTo>
                <a:lnTo>
                  <a:pt x="2128211" y="3786387"/>
                </a:lnTo>
                <a:lnTo>
                  <a:pt x="2128211" y="1722464"/>
                </a:lnTo>
                <a:lnTo>
                  <a:pt x="2131710" y="1728524"/>
                </a:lnTo>
                <a:lnTo>
                  <a:pt x="2527059" y="1040609"/>
                </a:lnTo>
                <a:lnTo>
                  <a:pt x="2244788" y="1040049"/>
                </a:lnTo>
                <a:lnTo>
                  <a:pt x="1480585" y="2413264"/>
                </a:lnTo>
                <a:lnTo>
                  <a:pt x="1264147" y="2413264"/>
                </a:lnTo>
                <a:lnTo>
                  <a:pt x="2028589" y="1039620"/>
                </a:lnTo>
                <a:close/>
                <a:moveTo>
                  <a:pt x="2607143" y="0"/>
                </a:moveTo>
                <a:lnTo>
                  <a:pt x="2823581" y="0"/>
                </a:lnTo>
                <a:lnTo>
                  <a:pt x="2342071" y="865238"/>
                </a:lnTo>
                <a:lnTo>
                  <a:pt x="2823581" y="866194"/>
                </a:lnTo>
                <a:lnTo>
                  <a:pt x="2304256" y="1769829"/>
                </a:lnTo>
                <a:lnTo>
                  <a:pt x="2304256" y="3962432"/>
                </a:lnTo>
                <a:lnTo>
                  <a:pt x="0" y="3962432"/>
                </a:lnTo>
                <a:lnTo>
                  <a:pt x="0" y="866088"/>
                </a:lnTo>
                <a:lnTo>
                  <a:pt x="1767662" y="866088"/>
                </a:lnTo>
                <a:lnTo>
                  <a:pt x="1766512" y="864096"/>
                </a:lnTo>
                <a:lnTo>
                  <a:pt x="2125872" y="86480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 dirty="0">
              <a:solidFill>
                <a:schemeClr val="tx1"/>
              </a:solidFill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F245DDD0-7FBB-4BAA-9B24-5C988ABBF1A9}"/>
              </a:ext>
            </a:extLst>
          </p:cNvPr>
          <p:cNvSpPr txBox="1"/>
          <p:nvPr/>
        </p:nvSpPr>
        <p:spPr>
          <a:xfrm>
            <a:off x="229113" y="473733"/>
            <a:ext cx="4685903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GB" altLang="ko-KR" sz="3200" b="1">
                <a:cs typeface="Arial" pitchFamily="34" charset="0"/>
              </a:rPr>
              <a:t>APPLICABILITY</a:t>
            </a:r>
            <a:endParaRPr lang="ko-KR" altLang="en-US" sz="3200" b="1" dirty="0">
              <a:cs typeface="Arial" pitchFamily="34" charset="0"/>
            </a:endParaRPr>
          </a:p>
        </p:txBody>
      </p:sp>
      <p:sp>
        <p:nvSpPr>
          <p:cNvPr id="91" name="직사각형 2">
            <a:extLst>
              <a:ext uri="{FF2B5EF4-FFF2-40B4-BE49-F238E27FC236}">
                <a16:creationId xmlns:a16="http://schemas.microsoft.com/office/drawing/2014/main" id="{AD762ED4-504E-4F58-93C9-C39CDD45D04C}"/>
              </a:ext>
            </a:extLst>
          </p:cNvPr>
          <p:cNvSpPr/>
          <p:nvPr/>
        </p:nvSpPr>
        <p:spPr>
          <a:xfrm>
            <a:off x="5920439" y="786704"/>
            <a:ext cx="439462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>
                <a:solidFill>
                  <a:schemeClr val="accent6"/>
                </a:solidFill>
                <a:latin typeface="+mj-lt"/>
                <a:cs typeface="Arial" pitchFamily="34" charset="0"/>
              </a:rPr>
              <a:t>Use </a:t>
            </a:r>
            <a:r>
              <a:rPr lang="en-US" altLang="ko-KR" sz="2800">
                <a:solidFill>
                  <a:schemeClr val="accent1"/>
                </a:solidFill>
                <a:latin typeface="+mj-lt"/>
                <a:cs typeface="Arial" pitchFamily="34" charset="0"/>
              </a:rPr>
              <a:t>the</a:t>
            </a:r>
            <a:r>
              <a:rPr lang="en-US" altLang="ko-KR" sz="2800">
                <a:solidFill>
                  <a:schemeClr val="accent6"/>
                </a:solidFill>
                <a:latin typeface="+mj-lt"/>
                <a:cs typeface="Arial" pitchFamily="34" charset="0"/>
              </a:rPr>
              <a:t> </a:t>
            </a:r>
            <a:r>
              <a:rPr lang="en-US" altLang="ko-KR" sz="2800">
                <a:solidFill>
                  <a:srgbClr val="92D050"/>
                </a:solidFill>
                <a:latin typeface="+mj-lt"/>
                <a:cs typeface="Arial" pitchFamily="34" charset="0"/>
              </a:rPr>
              <a:t>Abstract</a:t>
            </a:r>
            <a:r>
              <a:rPr lang="en-US" altLang="ko-KR" sz="2800">
                <a:solidFill>
                  <a:schemeClr val="accent6"/>
                </a:solidFill>
                <a:latin typeface="+mj-lt"/>
                <a:cs typeface="Arial" pitchFamily="34" charset="0"/>
              </a:rPr>
              <a:t> </a:t>
            </a:r>
            <a:r>
              <a:rPr lang="en-US" altLang="ko-KR" sz="2800">
                <a:solidFill>
                  <a:srgbClr val="00B0F0"/>
                </a:solidFill>
                <a:latin typeface="+mj-lt"/>
                <a:cs typeface="Arial" pitchFamily="34" charset="0"/>
              </a:rPr>
              <a:t>Factory</a:t>
            </a:r>
            <a:r>
              <a:rPr lang="en-US" altLang="ko-KR" sz="2800">
                <a:solidFill>
                  <a:schemeClr val="accent6"/>
                </a:solidFill>
                <a:latin typeface="+mj-lt"/>
                <a:cs typeface="Arial" pitchFamily="34" charset="0"/>
              </a:rPr>
              <a:t> </a:t>
            </a:r>
            <a:r>
              <a:rPr lang="en-US" altLang="ko-KR" sz="2800">
                <a:solidFill>
                  <a:schemeClr val="accent5"/>
                </a:solidFill>
                <a:latin typeface="+mj-lt"/>
                <a:cs typeface="Arial" pitchFamily="34" charset="0"/>
              </a:rPr>
              <a:t>pattern</a:t>
            </a:r>
            <a:r>
              <a:rPr lang="en-US" altLang="ko-KR" sz="2800">
                <a:solidFill>
                  <a:schemeClr val="accent6"/>
                </a:solidFill>
                <a:latin typeface="+mj-lt"/>
                <a:cs typeface="Arial" pitchFamily="34" charset="0"/>
              </a:rPr>
              <a:t> </a:t>
            </a:r>
            <a:r>
              <a:rPr lang="en-US" altLang="ko-KR" sz="2800">
                <a:solidFill>
                  <a:schemeClr val="accent2"/>
                </a:solidFill>
                <a:latin typeface="+mj-lt"/>
                <a:cs typeface="Arial" pitchFamily="34" charset="0"/>
              </a:rPr>
              <a:t>when</a:t>
            </a:r>
            <a:r>
              <a:rPr lang="en-US" altLang="ko-KR" sz="2800">
                <a:solidFill>
                  <a:schemeClr val="accent6"/>
                </a:solidFill>
                <a:latin typeface="+mj-lt"/>
                <a:cs typeface="Arial" pitchFamily="34" charset="0"/>
              </a:rPr>
              <a:t> </a:t>
            </a:r>
            <a:endParaRPr lang="en-US" altLang="ko-KR" sz="2800" dirty="0">
              <a:solidFill>
                <a:schemeClr val="accent5"/>
              </a:solidFill>
              <a:latin typeface="+mj-lt"/>
              <a:cs typeface="Arial" pitchFamily="34" charset="0"/>
            </a:endParaRPr>
          </a:p>
        </p:txBody>
      </p:sp>
      <p:grpSp>
        <p:nvGrpSpPr>
          <p:cNvPr id="92" name="Group 91">
            <a:extLst>
              <a:ext uri="{FF2B5EF4-FFF2-40B4-BE49-F238E27FC236}">
                <a16:creationId xmlns:a16="http://schemas.microsoft.com/office/drawing/2014/main" id="{0999D511-1522-4B37-963D-77F062A04536}"/>
              </a:ext>
            </a:extLst>
          </p:cNvPr>
          <p:cNvGrpSpPr/>
          <p:nvPr/>
        </p:nvGrpSpPr>
        <p:grpSpPr>
          <a:xfrm rot="981562" flipH="1">
            <a:off x="1093760" y="3280860"/>
            <a:ext cx="3068864" cy="2908192"/>
            <a:chOff x="-116760" y="950876"/>
            <a:chExt cx="6261875" cy="5934029"/>
          </a:xfrm>
        </p:grpSpPr>
        <p:grpSp>
          <p:nvGrpSpPr>
            <p:cNvPr id="93" name="Group 92">
              <a:extLst>
                <a:ext uri="{FF2B5EF4-FFF2-40B4-BE49-F238E27FC236}">
                  <a16:creationId xmlns:a16="http://schemas.microsoft.com/office/drawing/2014/main" id="{F43E8283-D5C7-456D-8CFE-165AD5E59398}"/>
                </a:ext>
              </a:extLst>
            </p:cNvPr>
            <p:cNvGrpSpPr/>
            <p:nvPr/>
          </p:nvGrpSpPr>
          <p:grpSpPr>
            <a:xfrm rot="532827">
              <a:off x="-116760" y="3488410"/>
              <a:ext cx="3619070" cy="3396495"/>
              <a:chOff x="509678" y="1797347"/>
              <a:chExt cx="2339381" cy="2195507"/>
            </a:xfrm>
          </p:grpSpPr>
          <p:sp>
            <p:nvSpPr>
              <p:cNvPr id="107" name="Rounded Rectangle 41">
                <a:extLst>
                  <a:ext uri="{FF2B5EF4-FFF2-40B4-BE49-F238E27FC236}">
                    <a16:creationId xmlns:a16="http://schemas.microsoft.com/office/drawing/2014/main" id="{3C874E96-7210-4617-8E09-695EF2FB2785}"/>
                  </a:ext>
                </a:extLst>
              </p:cNvPr>
              <p:cNvSpPr/>
              <p:nvPr/>
            </p:nvSpPr>
            <p:spPr>
              <a:xfrm rot="18063644">
                <a:off x="1724663" y="2419627"/>
                <a:ext cx="73094" cy="823009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08" name="Rounded Rectangle 62">
                <a:extLst>
                  <a:ext uri="{FF2B5EF4-FFF2-40B4-BE49-F238E27FC236}">
                    <a16:creationId xmlns:a16="http://schemas.microsoft.com/office/drawing/2014/main" id="{CC5E43CC-3CB0-4A13-931E-E7F53FD9B689}"/>
                  </a:ext>
                </a:extLst>
              </p:cNvPr>
              <p:cNvSpPr/>
              <p:nvPr/>
            </p:nvSpPr>
            <p:spPr>
              <a:xfrm rot="18060000">
                <a:off x="1820802" y="2253850"/>
                <a:ext cx="73094" cy="735455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09" name="Rounded Rectangle 63">
                <a:extLst>
                  <a:ext uri="{FF2B5EF4-FFF2-40B4-BE49-F238E27FC236}">
                    <a16:creationId xmlns:a16="http://schemas.microsoft.com/office/drawing/2014/main" id="{F1AD8D3C-16DE-48AA-A919-2BFC31F002E0}"/>
                  </a:ext>
                </a:extLst>
              </p:cNvPr>
              <p:cNvSpPr/>
              <p:nvPr/>
            </p:nvSpPr>
            <p:spPr>
              <a:xfrm rot="18063644">
                <a:off x="1939567" y="2260617"/>
                <a:ext cx="73094" cy="402749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10" name="Rounded Rectangle 64">
                <a:extLst>
                  <a:ext uri="{FF2B5EF4-FFF2-40B4-BE49-F238E27FC236}">
                    <a16:creationId xmlns:a16="http://schemas.microsoft.com/office/drawing/2014/main" id="{654C910D-33BF-4696-8E5D-193D70DF74AD}"/>
                  </a:ext>
                </a:extLst>
              </p:cNvPr>
              <p:cNvSpPr/>
              <p:nvPr/>
            </p:nvSpPr>
            <p:spPr>
              <a:xfrm rot="18063644">
                <a:off x="1574952" y="2602544"/>
                <a:ext cx="73094" cy="805498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11" name="Rounded Rectangle 65">
                <a:extLst>
                  <a:ext uri="{FF2B5EF4-FFF2-40B4-BE49-F238E27FC236}">
                    <a16:creationId xmlns:a16="http://schemas.microsoft.com/office/drawing/2014/main" id="{553CE1EC-5940-499A-B3ED-83C0E55D3228}"/>
                  </a:ext>
                </a:extLst>
              </p:cNvPr>
              <p:cNvSpPr/>
              <p:nvPr/>
            </p:nvSpPr>
            <p:spPr>
              <a:xfrm rot="18063644">
                <a:off x="1516856" y="2958046"/>
                <a:ext cx="73094" cy="501410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12" name="Rounded Rectangle 66">
                <a:extLst>
                  <a:ext uri="{FF2B5EF4-FFF2-40B4-BE49-F238E27FC236}">
                    <a16:creationId xmlns:a16="http://schemas.microsoft.com/office/drawing/2014/main" id="{D02A3929-82B0-4789-A390-BE77754B85C4}"/>
                  </a:ext>
                </a:extLst>
              </p:cNvPr>
              <p:cNvSpPr/>
              <p:nvPr/>
            </p:nvSpPr>
            <p:spPr>
              <a:xfrm rot="18063644">
                <a:off x="1091076" y="3196078"/>
                <a:ext cx="73094" cy="735402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13" name="Rounded Rectangle 67">
                <a:extLst>
                  <a:ext uri="{FF2B5EF4-FFF2-40B4-BE49-F238E27FC236}">
                    <a16:creationId xmlns:a16="http://schemas.microsoft.com/office/drawing/2014/main" id="{E0580F57-A326-4DDB-B46E-C31BA1E666EA}"/>
                  </a:ext>
                </a:extLst>
              </p:cNvPr>
              <p:cNvSpPr/>
              <p:nvPr/>
            </p:nvSpPr>
            <p:spPr>
              <a:xfrm rot="18063644">
                <a:off x="1223216" y="3180593"/>
                <a:ext cx="73094" cy="501410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14" name="Rounded Rectangle 68">
                <a:extLst>
                  <a:ext uri="{FF2B5EF4-FFF2-40B4-BE49-F238E27FC236}">
                    <a16:creationId xmlns:a16="http://schemas.microsoft.com/office/drawing/2014/main" id="{1F608F7E-2149-4C44-AF72-8D73516BC7DC}"/>
                  </a:ext>
                </a:extLst>
              </p:cNvPr>
              <p:cNvSpPr/>
              <p:nvPr/>
            </p:nvSpPr>
            <p:spPr>
              <a:xfrm rot="18063644">
                <a:off x="2339839" y="1665982"/>
                <a:ext cx="49373" cy="735455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15" name="Rounded Rectangle 69">
                <a:extLst>
                  <a:ext uri="{FF2B5EF4-FFF2-40B4-BE49-F238E27FC236}">
                    <a16:creationId xmlns:a16="http://schemas.microsoft.com/office/drawing/2014/main" id="{2FF0F269-7686-4EB1-80C5-A087A6E2C327}"/>
                  </a:ext>
                </a:extLst>
              </p:cNvPr>
              <p:cNvSpPr/>
              <p:nvPr/>
            </p:nvSpPr>
            <p:spPr>
              <a:xfrm rot="18063644">
                <a:off x="2213789" y="1953823"/>
                <a:ext cx="73094" cy="501410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16" name="Oval 39">
                <a:extLst>
                  <a:ext uri="{FF2B5EF4-FFF2-40B4-BE49-F238E27FC236}">
                    <a16:creationId xmlns:a16="http://schemas.microsoft.com/office/drawing/2014/main" id="{B21E8F93-BB32-49A9-90C0-57A3B0353084}"/>
                  </a:ext>
                </a:extLst>
              </p:cNvPr>
              <p:cNvSpPr/>
              <p:nvPr/>
            </p:nvSpPr>
            <p:spPr>
              <a:xfrm rot="15291151" flipH="1">
                <a:off x="640729" y="1666296"/>
                <a:ext cx="1650865" cy="1912967"/>
              </a:xfrm>
              <a:custGeom>
                <a:avLst/>
                <a:gdLst/>
                <a:ahLst/>
                <a:cxnLst/>
                <a:rect l="l" t="t" r="r" b="b"/>
                <a:pathLst>
                  <a:path w="1777921" h="2274057">
                    <a:moveTo>
                      <a:pt x="1535931" y="0"/>
                    </a:moveTo>
                    <a:cubicBezTo>
                      <a:pt x="1583748" y="0"/>
                      <a:pt x="1622512" y="36012"/>
                      <a:pt x="1622512" y="80435"/>
                    </a:cubicBezTo>
                    <a:cubicBezTo>
                      <a:pt x="1622512" y="91693"/>
                      <a:pt x="1620023" y="102411"/>
                      <a:pt x="1615448" y="112103"/>
                    </a:cubicBezTo>
                    <a:lnTo>
                      <a:pt x="1616074" y="113399"/>
                    </a:lnTo>
                    <a:lnTo>
                      <a:pt x="1584270" y="165850"/>
                    </a:lnTo>
                    <a:lnTo>
                      <a:pt x="1565188" y="222968"/>
                    </a:lnTo>
                    <a:cubicBezTo>
                      <a:pt x="1559887" y="244082"/>
                      <a:pt x="1554587" y="265418"/>
                      <a:pt x="1549286" y="286532"/>
                    </a:cubicBezTo>
                    <a:cubicBezTo>
                      <a:pt x="1548756" y="309868"/>
                      <a:pt x="1548226" y="332982"/>
                      <a:pt x="1547696" y="356318"/>
                    </a:cubicBezTo>
                    <a:cubicBezTo>
                      <a:pt x="1548226" y="378988"/>
                      <a:pt x="1548756" y="401880"/>
                      <a:pt x="1549286" y="424549"/>
                    </a:cubicBezTo>
                    <a:cubicBezTo>
                      <a:pt x="1552466" y="447885"/>
                      <a:pt x="1555647" y="470999"/>
                      <a:pt x="1558827" y="494336"/>
                    </a:cubicBezTo>
                    <a:lnTo>
                      <a:pt x="1573139" y="561011"/>
                    </a:lnTo>
                    <a:lnTo>
                      <a:pt x="1587451" y="627686"/>
                    </a:lnTo>
                    <a:cubicBezTo>
                      <a:pt x="1593281" y="646799"/>
                      <a:pt x="1599112" y="665691"/>
                      <a:pt x="1604943" y="684804"/>
                    </a:cubicBezTo>
                    <a:cubicBezTo>
                      <a:pt x="1610774" y="702362"/>
                      <a:pt x="1616428" y="719697"/>
                      <a:pt x="1622258" y="737255"/>
                    </a:cubicBezTo>
                    <a:cubicBezTo>
                      <a:pt x="1627029" y="751479"/>
                      <a:pt x="1631800" y="765925"/>
                      <a:pt x="1636570" y="780149"/>
                    </a:cubicBezTo>
                    <a:cubicBezTo>
                      <a:pt x="1641341" y="791706"/>
                      <a:pt x="1646111" y="803486"/>
                      <a:pt x="1650882" y="815043"/>
                    </a:cubicBezTo>
                    <a:lnTo>
                      <a:pt x="1660423" y="835712"/>
                    </a:lnTo>
                    <a:lnTo>
                      <a:pt x="1662013" y="840379"/>
                    </a:lnTo>
                    <a:lnTo>
                      <a:pt x="1708129" y="949948"/>
                    </a:lnTo>
                    <a:cubicBezTo>
                      <a:pt x="1719791" y="983730"/>
                      <a:pt x="1731275" y="1017735"/>
                      <a:pt x="1742937" y="1051517"/>
                    </a:cubicBezTo>
                    <a:lnTo>
                      <a:pt x="1766790" y="1146862"/>
                    </a:lnTo>
                    <a:cubicBezTo>
                      <a:pt x="1769440" y="1176421"/>
                      <a:pt x="1772090" y="1206203"/>
                      <a:pt x="1774741" y="1235762"/>
                    </a:cubicBezTo>
                    <a:cubicBezTo>
                      <a:pt x="1775801" y="1263765"/>
                      <a:pt x="1776861" y="1291991"/>
                      <a:pt x="1777921" y="1319995"/>
                    </a:cubicBezTo>
                    <a:cubicBezTo>
                      <a:pt x="1775801" y="1344887"/>
                      <a:pt x="1773681" y="1369556"/>
                      <a:pt x="1771560" y="1394448"/>
                    </a:cubicBezTo>
                    <a:cubicBezTo>
                      <a:pt x="1767850" y="1418896"/>
                      <a:pt x="1764139" y="1443121"/>
                      <a:pt x="1760429" y="1467569"/>
                    </a:cubicBezTo>
                    <a:cubicBezTo>
                      <a:pt x="1754598" y="1488682"/>
                      <a:pt x="1748768" y="1510018"/>
                      <a:pt x="1742937" y="1531132"/>
                    </a:cubicBezTo>
                    <a:cubicBezTo>
                      <a:pt x="1737106" y="1549135"/>
                      <a:pt x="1731452" y="1566915"/>
                      <a:pt x="1725621" y="1584917"/>
                    </a:cubicBezTo>
                    <a:lnTo>
                      <a:pt x="1706539" y="1631145"/>
                    </a:lnTo>
                    <a:lnTo>
                      <a:pt x="1685866" y="1672261"/>
                    </a:lnTo>
                    <a:lnTo>
                      <a:pt x="1665194" y="1704043"/>
                    </a:lnTo>
                    <a:cubicBezTo>
                      <a:pt x="1660423" y="1711377"/>
                      <a:pt x="1655653" y="1718934"/>
                      <a:pt x="1650882" y="1726268"/>
                    </a:cubicBezTo>
                    <a:lnTo>
                      <a:pt x="1639751" y="1738936"/>
                    </a:lnTo>
                    <a:cubicBezTo>
                      <a:pt x="1638690" y="1740492"/>
                      <a:pt x="1637630" y="1742270"/>
                      <a:pt x="1636570" y="1743826"/>
                    </a:cubicBezTo>
                    <a:lnTo>
                      <a:pt x="1576319" y="1810501"/>
                    </a:lnTo>
                    <a:lnTo>
                      <a:pt x="1509708" y="1866063"/>
                    </a:lnTo>
                    <a:lnTo>
                      <a:pt x="1431788" y="1912069"/>
                    </a:lnTo>
                    <a:lnTo>
                      <a:pt x="1354045" y="1946962"/>
                    </a:lnTo>
                    <a:lnTo>
                      <a:pt x="1273121" y="1978744"/>
                    </a:lnTo>
                    <a:lnTo>
                      <a:pt x="1192198" y="1997857"/>
                    </a:lnTo>
                    <a:lnTo>
                      <a:pt x="1114278" y="2015193"/>
                    </a:lnTo>
                    <a:lnTo>
                      <a:pt x="1041306" y="2026305"/>
                    </a:lnTo>
                    <a:lnTo>
                      <a:pt x="976284" y="2035862"/>
                    </a:lnTo>
                    <a:lnTo>
                      <a:pt x="920627" y="2038974"/>
                    </a:lnTo>
                    <a:lnTo>
                      <a:pt x="881049" y="2042307"/>
                    </a:lnTo>
                    <a:lnTo>
                      <a:pt x="850835" y="2042307"/>
                    </a:lnTo>
                    <a:lnTo>
                      <a:pt x="842884" y="2042307"/>
                    </a:lnTo>
                    <a:lnTo>
                      <a:pt x="726976" y="2035862"/>
                    </a:lnTo>
                    <a:lnTo>
                      <a:pt x="626970" y="2038974"/>
                    </a:lnTo>
                    <a:lnTo>
                      <a:pt x="536506" y="2050086"/>
                    </a:lnTo>
                    <a:lnTo>
                      <a:pt x="455582" y="2064532"/>
                    </a:lnTo>
                    <a:lnTo>
                      <a:pt x="390384" y="2081868"/>
                    </a:lnTo>
                    <a:lnTo>
                      <a:pt x="331723" y="2105649"/>
                    </a:lnTo>
                    <a:lnTo>
                      <a:pt x="282427" y="2127874"/>
                    </a:lnTo>
                    <a:lnTo>
                      <a:pt x="246029" y="2151654"/>
                    </a:lnTo>
                    <a:lnTo>
                      <a:pt x="214225" y="2173879"/>
                    </a:lnTo>
                    <a:lnTo>
                      <a:pt x="187192" y="2197882"/>
                    </a:lnTo>
                    <a:cubicBezTo>
                      <a:pt x="181361" y="2204105"/>
                      <a:pt x="175530" y="2210551"/>
                      <a:pt x="169700" y="2216774"/>
                    </a:cubicBezTo>
                    <a:cubicBezTo>
                      <a:pt x="165989" y="2222108"/>
                      <a:pt x="162455" y="2227442"/>
                      <a:pt x="158745" y="2232776"/>
                    </a:cubicBezTo>
                    <a:cubicBezTo>
                      <a:pt x="156625" y="2235443"/>
                      <a:pt x="154504" y="2237887"/>
                      <a:pt x="152384" y="2240554"/>
                    </a:cubicBezTo>
                    <a:cubicBezTo>
                      <a:pt x="139802" y="2247207"/>
                      <a:pt x="108649" y="2281215"/>
                      <a:pt x="83252" y="2272697"/>
                    </a:cubicBezTo>
                    <a:cubicBezTo>
                      <a:pt x="57855" y="2264179"/>
                      <a:pt x="0" y="2235424"/>
                      <a:pt x="0" y="2189445"/>
                    </a:cubicBezTo>
                    <a:cubicBezTo>
                      <a:pt x="0" y="2174502"/>
                      <a:pt x="3937" y="2160478"/>
                      <a:pt x="11964" y="2148998"/>
                    </a:cubicBezTo>
                    <a:cubicBezTo>
                      <a:pt x="22019" y="2131068"/>
                      <a:pt x="42226" y="2101798"/>
                      <a:pt x="60329" y="2081868"/>
                    </a:cubicBezTo>
                    <a:lnTo>
                      <a:pt x="120580" y="2029417"/>
                    </a:lnTo>
                    <a:lnTo>
                      <a:pt x="190372" y="1986745"/>
                    </a:lnTo>
                    <a:lnTo>
                      <a:pt x="263521" y="1951629"/>
                    </a:lnTo>
                    <a:lnTo>
                      <a:pt x="338084" y="1923181"/>
                    </a:lnTo>
                    <a:lnTo>
                      <a:pt x="412647" y="1902512"/>
                    </a:lnTo>
                    <a:lnTo>
                      <a:pt x="487209" y="1888288"/>
                    </a:lnTo>
                    <a:lnTo>
                      <a:pt x="560359" y="1877176"/>
                    </a:lnTo>
                    <a:lnTo>
                      <a:pt x="626970" y="1870730"/>
                    </a:lnTo>
                    <a:lnTo>
                      <a:pt x="684218" y="1867619"/>
                    </a:lnTo>
                    <a:lnTo>
                      <a:pt x="733337" y="1867619"/>
                    </a:lnTo>
                    <a:lnTo>
                      <a:pt x="771502" y="1867619"/>
                    </a:lnTo>
                    <a:lnTo>
                      <a:pt x="796768" y="1870730"/>
                    </a:lnTo>
                    <a:lnTo>
                      <a:pt x="804719" y="1870730"/>
                    </a:lnTo>
                    <a:lnTo>
                      <a:pt x="917447" y="1873842"/>
                    </a:lnTo>
                    <a:lnTo>
                      <a:pt x="1022223" y="1867619"/>
                    </a:lnTo>
                    <a:lnTo>
                      <a:pt x="1114278" y="1853395"/>
                    </a:lnTo>
                    <a:lnTo>
                      <a:pt x="1195378" y="1834281"/>
                    </a:lnTo>
                    <a:lnTo>
                      <a:pt x="1263580" y="1807167"/>
                    </a:lnTo>
                    <a:lnTo>
                      <a:pt x="1325421" y="1781830"/>
                    </a:lnTo>
                    <a:lnTo>
                      <a:pt x="1376308" y="1753382"/>
                    </a:lnTo>
                    <a:lnTo>
                      <a:pt x="1420656" y="1724712"/>
                    </a:lnTo>
                    <a:lnTo>
                      <a:pt x="1452460" y="1694486"/>
                    </a:lnTo>
                    <a:lnTo>
                      <a:pt x="1477904" y="1672261"/>
                    </a:lnTo>
                    <a:lnTo>
                      <a:pt x="1495396" y="1651592"/>
                    </a:lnTo>
                    <a:cubicBezTo>
                      <a:pt x="1499106" y="1647814"/>
                      <a:pt x="1502817" y="1644258"/>
                      <a:pt x="1506527" y="1640479"/>
                    </a:cubicBezTo>
                    <a:cubicBezTo>
                      <a:pt x="1507587" y="1639368"/>
                      <a:pt x="1508647" y="1638479"/>
                      <a:pt x="1509708" y="1637368"/>
                    </a:cubicBezTo>
                    <a:lnTo>
                      <a:pt x="1549286" y="1567581"/>
                    </a:lnTo>
                    <a:lnTo>
                      <a:pt x="1579500" y="1496017"/>
                    </a:lnTo>
                    <a:cubicBezTo>
                      <a:pt x="1585330" y="1471125"/>
                      <a:pt x="1591161" y="1446455"/>
                      <a:pt x="1596992" y="1421563"/>
                    </a:cubicBezTo>
                    <a:cubicBezTo>
                      <a:pt x="1599642" y="1396226"/>
                      <a:pt x="1602292" y="1370668"/>
                      <a:pt x="1604943" y="1345331"/>
                    </a:cubicBezTo>
                    <a:lnTo>
                      <a:pt x="1604943" y="1270655"/>
                    </a:lnTo>
                    <a:lnTo>
                      <a:pt x="1596992" y="1199313"/>
                    </a:lnTo>
                    <a:cubicBezTo>
                      <a:pt x="1592751" y="1174865"/>
                      <a:pt x="1588511" y="1150640"/>
                      <a:pt x="1584270" y="1126193"/>
                    </a:cubicBezTo>
                    <a:cubicBezTo>
                      <a:pt x="1579500" y="1105079"/>
                      <a:pt x="1574729" y="1083743"/>
                      <a:pt x="1569958" y="1062629"/>
                    </a:cubicBezTo>
                    <a:cubicBezTo>
                      <a:pt x="1564128" y="1042627"/>
                      <a:pt x="1558297" y="1022402"/>
                      <a:pt x="1552466" y="1002399"/>
                    </a:cubicBezTo>
                    <a:lnTo>
                      <a:pt x="1533384" y="949948"/>
                    </a:lnTo>
                    <a:cubicBezTo>
                      <a:pt x="1528083" y="935724"/>
                      <a:pt x="1522959" y="921278"/>
                      <a:pt x="1517659" y="907054"/>
                    </a:cubicBezTo>
                    <a:cubicBezTo>
                      <a:pt x="1512888" y="896608"/>
                      <a:pt x="1508117" y="885940"/>
                      <a:pt x="1503347" y="875495"/>
                    </a:cubicBezTo>
                    <a:lnTo>
                      <a:pt x="1495396" y="854825"/>
                    </a:lnTo>
                    <a:cubicBezTo>
                      <a:pt x="1493276" y="853270"/>
                      <a:pt x="1491155" y="851492"/>
                      <a:pt x="1489035" y="849936"/>
                    </a:cubicBezTo>
                    <a:lnTo>
                      <a:pt x="1446100" y="734144"/>
                    </a:lnTo>
                    <a:lnTo>
                      <a:pt x="1414296" y="629242"/>
                    </a:lnTo>
                    <a:cubicBezTo>
                      <a:pt x="1407405" y="597015"/>
                      <a:pt x="1400691" y="564789"/>
                      <a:pt x="1393800" y="532563"/>
                    </a:cubicBezTo>
                    <a:lnTo>
                      <a:pt x="1382668" y="445218"/>
                    </a:lnTo>
                    <a:cubicBezTo>
                      <a:pt x="1381608" y="418326"/>
                      <a:pt x="1380548" y="391212"/>
                      <a:pt x="1379488" y="364319"/>
                    </a:cubicBezTo>
                    <a:cubicBezTo>
                      <a:pt x="1380548" y="340539"/>
                      <a:pt x="1381608" y="316536"/>
                      <a:pt x="1382668" y="292755"/>
                    </a:cubicBezTo>
                    <a:cubicBezTo>
                      <a:pt x="1385319" y="271641"/>
                      <a:pt x="1387969" y="250305"/>
                      <a:pt x="1390619" y="229191"/>
                    </a:cubicBezTo>
                    <a:cubicBezTo>
                      <a:pt x="1394860" y="210745"/>
                      <a:pt x="1399100" y="192076"/>
                      <a:pt x="1403341" y="173629"/>
                    </a:cubicBezTo>
                    <a:cubicBezTo>
                      <a:pt x="1408112" y="158294"/>
                      <a:pt x="1412705" y="142958"/>
                      <a:pt x="1417476" y="127623"/>
                    </a:cubicBezTo>
                    <a:lnTo>
                      <a:pt x="1434968" y="89618"/>
                    </a:lnTo>
                    <a:lnTo>
                      <a:pt x="1449280" y="60948"/>
                    </a:lnTo>
                    <a:lnTo>
                      <a:pt x="1456101" y="49373"/>
                    </a:lnTo>
                    <a:cubicBezTo>
                      <a:pt x="1456198" y="49028"/>
                      <a:pt x="1456346" y="48707"/>
                      <a:pt x="1456642" y="48454"/>
                    </a:cubicBezTo>
                    <a:cubicBezTo>
                      <a:pt x="1457894" y="46305"/>
                      <a:pt x="1459153" y="44168"/>
                      <a:pt x="1460411" y="42057"/>
                    </a:cubicBezTo>
                    <a:lnTo>
                      <a:pt x="1469953" y="26055"/>
                    </a:lnTo>
                    <a:cubicBezTo>
                      <a:pt x="1470483" y="25610"/>
                      <a:pt x="1471013" y="24944"/>
                      <a:pt x="1471543" y="24499"/>
                    </a:cubicBezTo>
                    <a:lnTo>
                      <a:pt x="1474027" y="24499"/>
                    </a:lnTo>
                    <a:cubicBezTo>
                      <a:pt x="1489607" y="9327"/>
                      <a:pt x="1511597" y="0"/>
                      <a:pt x="153593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17" name="Oval 39">
                <a:extLst>
                  <a:ext uri="{FF2B5EF4-FFF2-40B4-BE49-F238E27FC236}">
                    <a16:creationId xmlns:a16="http://schemas.microsoft.com/office/drawing/2014/main" id="{D6B10224-0E19-4E3E-927A-21D9F842B16E}"/>
                  </a:ext>
                </a:extLst>
              </p:cNvPr>
              <p:cNvSpPr/>
              <p:nvPr/>
            </p:nvSpPr>
            <p:spPr>
              <a:xfrm flipH="1" flipV="1">
                <a:off x="1198193" y="2079887"/>
                <a:ext cx="1650866" cy="1912967"/>
              </a:xfrm>
              <a:custGeom>
                <a:avLst/>
                <a:gdLst/>
                <a:ahLst/>
                <a:cxnLst/>
                <a:rect l="l" t="t" r="r" b="b"/>
                <a:pathLst>
                  <a:path w="3393967" h="3932814">
                    <a:moveTo>
                      <a:pt x="1745685" y="3527152"/>
                    </a:moveTo>
                    <a:lnTo>
                      <a:pt x="1657171" y="3238316"/>
                    </a:lnTo>
                    <a:lnTo>
                      <a:pt x="1751363" y="3240672"/>
                    </a:lnTo>
                    <a:lnTo>
                      <a:pt x="1951375" y="3229909"/>
                    </a:lnTo>
                    <a:lnTo>
                      <a:pt x="2127104" y="3205310"/>
                    </a:lnTo>
                    <a:lnTo>
                      <a:pt x="2281920" y="3172254"/>
                    </a:lnTo>
                    <a:lnTo>
                      <a:pt x="2412114" y="3125362"/>
                    </a:lnTo>
                    <a:lnTo>
                      <a:pt x="2530166" y="3081544"/>
                    </a:lnTo>
                    <a:lnTo>
                      <a:pt x="2627307" y="3032345"/>
                    </a:lnTo>
                    <a:lnTo>
                      <a:pt x="2711965" y="2982762"/>
                    </a:lnTo>
                    <a:lnTo>
                      <a:pt x="2772677" y="2930489"/>
                    </a:lnTo>
                    <a:lnTo>
                      <a:pt x="2821249" y="2892052"/>
                    </a:lnTo>
                    <a:lnTo>
                      <a:pt x="2854640" y="2856307"/>
                    </a:lnTo>
                    <a:cubicBezTo>
                      <a:pt x="2861722" y="2849773"/>
                      <a:pt x="2868807" y="2843623"/>
                      <a:pt x="2875889" y="2837088"/>
                    </a:cubicBezTo>
                    <a:cubicBezTo>
                      <a:pt x="2877912" y="2835166"/>
                      <a:pt x="2879936" y="2833629"/>
                      <a:pt x="2881961" y="2831707"/>
                    </a:cubicBezTo>
                    <a:lnTo>
                      <a:pt x="2957514" y="2711016"/>
                    </a:lnTo>
                    <a:lnTo>
                      <a:pt x="3015191" y="2587251"/>
                    </a:lnTo>
                    <a:cubicBezTo>
                      <a:pt x="3026320" y="2544202"/>
                      <a:pt x="3037451" y="2501537"/>
                      <a:pt x="3048582" y="2458489"/>
                    </a:cubicBezTo>
                    <a:cubicBezTo>
                      <a:pt x="3053641" y="2414670"/>
                      <a:pt x="3058700" y="2370469"/>
                      <a:pt x="3063760" y="2326651"/>
                    </a:cubicBezTo>
                    <a:lnTo>
                      <a:pt x="3063760" y="2197504"/>
                    </a:lnTo>
                    <a:lnTo>
                      <a:pt x="3048582" y="2074124"/>
                    </a:lnTo>
                    <a:cubicBezTo>
                      <a:pt x="3040486" y="2031843"/>
                      <a:pt x="3032392" y="1989947"/>
                      <a:pt x="3024296" y="1947668"/>
                    </a:cubicBezTo>
                    <a:cubicBezTo>
                      <a:pt x="3015191" y="1911153"/>
                      <a:pt x="3006083" y="1874254"/>
                      <a:pt x="2996976" y="1837739"/>
                    </a:cubicBezTo>
                    <a:cubicBezTo>
                      <a:pt x="2985846" y="1803147"/>
                      <a:pt x="2974715" y="1768169"/>
                      <a:pt x="2963584" y="1733575"/>
                    </a:cubicBezTo>
                    <a:lnTo>
                      <a:pt x="2927157" y="1642865"/>
                    </a:lnTo>
                    <a:cubicBezTo>
                      <a:pt x="2917038" y="1618266"/>
                      <a:pt x="2907257" y="1593283"/>
                      <a:pt x="2897139" y="1568683"/>
                    </a:cubicBezTo>
                    <a:cubicBezTo>
                      <a:pt x="2888032" y="1550618"/>
                      <a:pt x="2878924" y="1532168"/>
                      <a:pt x="2869818" y="1514104"/>
                    </a:cubicBezTo>
                    <a:lnTo>
                      <a:pt x="2854640" y="1478357"/>
                    </a:lnTo>
                    <a:cubicBezTo>
                      <a:pt x="2850593" y="1475668"/>
                      <a:pt x="2846544" y="1472593"/>
                      <a:pt x="2842497" y="1469902"/>
                    </a:cubicBezTo>
                    <a:lnTo>
                      <a:pt x="2760536" y="1269648"/>
                    </a:lnTo>
                    <a:lnTo>
                      <a:pt x="2699824" y="1088228"/>
                    </a:lnTo>
                    <a:cubicBezTo>
                      <a:pt x="2686670" y="1032494"/>
                      <a:pt x="2673853" y="976761"/>
                      <a:pt x="2660698" y="921029"/>
                    </a:cubicBezTo>
                    <a:lnTo>
                      <a:pt x="2639448" y="769972"/>
                    </a:lnTo>
                    <a:cubicBezTo>
                      <a:pt x="2637424" y="723464"/>
                      <a:pt x="2635401" y="676573"/>
                      <a:pt x="2633377" y="630063"/>
                    </a:cubicBezTo>
                    <a:cubicBezTo>
                      <a:pt x="2635401" y="588937"/>
                      <a:pt x="2637424" y="547426"/>
                      <a:pt x="2639448" y="506298"/>
                    </a:cubicBezTo>
                    <a:cubicBezTo>
                      <a:pt x="2644508" y="469783"/>
                      <a:pt x="2649567" y="432884"/>
                      <a:pt x="2654626" y="396369"/>
                    </a:cubicBezTo>
                    <a:cubicBezTo>
                      <a:pt x="2662722" y="364468"/>
                      <a:pt x="2670816" y="332182"/>
                      <a:pt x="2678912" y="300279"/>
                    </a:cubicBezTo>
                    <a:cubicBezTo>
                      <a:pt x="2688019" y="273758"/>
                      <a:pt x="2696787" y="247236"/>
                      <a:pt x="2705895" y="220715"/>
                    </a:cubicBezTo>
                    <a:lnTo>
                      <a:pt x="2739286" y="154988"/>
                    </a:lnTo>
                    <a:lnTo>
                      <a:pt x="2766607" y="105405"/>
                    </a:lnTo>
                    <a:lnTo>
                      <a:pt x="2779628" y="85387"/>
                    </a:lnTo>
                    <a:cubicBezTo>
                      <a:pt x="2779813" y="84791"/>
                      <a:pt x="2780096" y="84235"/>
                      <a:pt x="2780661" y="83798"/>
                    </a:cubicBezTo>
                    <a:cubicBezTo>
                      <a:pt x="2783051" y="80081"/>
                      <a:pt x="2785454" y="76386"/>
                      <a:pt x="2787855" y="72735"/>
                    </a:cubicBezTo>
                    <a:lnTo>
                      <a:pt x="2806071" y="45060"/>
                    </a:lnTo>
                    <a:cubicBezTo>
                      <a:pt x="2807082" y="44291"/>
                      <a:pt x="2808094" y="43139"/>
                      <a:pt x="2809106" y="42369"/>
                    </a:cubicBezTo>
                    <a:lnTo>
                      <a:pt x="2813848" y="42369"/>
                    </a:lnTo>
                    <a:cubicBezTo>
                      <a:pt x="2843589" y="16131"/>
                      <a:pt x="2885567" y="0"/>
                      <a:pt x="2932020" y="0"/>
                    </a:cubicBezTo>
                    <a:cubicBezTo>
                      <a:pt x="3023300" y="0"/>
                      <a:pt x="3097299" y="62280"/>
                      <a:pt x="3097299" y="139107"/>
                    </a:cubicBezTo>
                    <a:cubicBezTo>
                      <a:pt x="3097299" y="158577"/>
                      <a:pt x="3092547" y="177113"/>
                      <a:pt x="3083814" y="193874"/>
                    </a:cubicBezTo>
                    <a:lnTo>
                      <a:pt x="3085009" y="196115"/>
                    </a:lnTo>
                    <a:lnTo>
                      <a:pt x="3024296" y="286826"/>
                    </a:lnTo>
                    <a:lnTo>
                      <a:pt x="2987870" y="385607"/>
                    </a:lnTo>
                    <a:cubicBezTo>
                      <a:pt x="2977750" y="422122"/>
                      <a:pt x="2967633" y="459021"/>
                      <a:pt x="2957514" y="495536"/>
                    </a:cubicBezTo>
                    <a:cubicBezTo>
                      <a:pt x="2956502" y="535894"/>
                      <a:pt x="2955490" y="575868"/>
                      <a:pt x="2954478" y="616226"/>
                    </a:cubicBezTo>
                    <a:cubicBezTo>
                      <a:pt x="2955490" y="655432"/>
                      <a:pt x="2956502" y="695022"/>
                      <a:pt x="2957514" y="734226"/>
                    </a:cubicBezTo>
                    <a:cubicBezTo>
                      <a:pt x="2963584" y="774584"/>
                      <a:pt x="2969657" y="814558"/>
                      <a:pt x="2975727" y="854918"/>
                    </a:cubicBezTo>
                    <a:lnTo>
                      <a:pt x="3003048" y="970227"/>
                    </a:lnTo>
                    <a:lnTo>
                      <a:pt x="3030369" y="1085537"/>
                    </a:lnTo>
                    <a:cubicBezTo>
                      <a:pt x="3041498" y="1118591"/>
                      <a:pt x="3052629" y="1151264"/>
                      <a:pt x="3063760" y="1184318"/>
                    </a:cubicBezTo>
                    <a:cubicBezTo>
                      <a:pt x="3074891" y="1214683"/>
                      <a:pt x="3085685" y="1244663"/>
                      <a:pt x="3096814" y="1275028"/>
                    </a:cubicBezTo>
                    <a:cubicBezTo>
                      <a:pt x="3105921" y="1299628"/>
                      <a:pt x="3115029" y="1324611"/>
                      <a:pt x="3124135" y="1349210"/>
                    </a:cubicBezTo>
                    <a:cubicBezTo>
                      <a:pt x="3133242" y="1369197"/>
                      <a:pt x="3142348" y="1389570"/>
                      <a:pt x="3151456" y="1409557"/>
                    </a:cubicBezTo>
                    <a:lnTo>
                      <a:pt x="3169669" y="1445302"/>
                    </a:lnTo>
                    <a:lnTo>
                      <a:pt x="3172704" y="1453374"/>
                    </a:lnTo>
                    <a:lnTo>
                      <a:pt x="3260737" y="1642865"/>
                    </a:lnTo>
                    <a:cubicBezTo>
                      <a:pt x="3283000" y="1701289"/>
                      <a:pt x="3304922" y="1760098"/>
                      <a:pt x="3327184" y="1818521"/>
                    </a:cubicBezTo>
                    <a:lnTo>
                      <a:pt x="3372718" y="1983413"/>
                    </a:lnTo>
                    <a:cubicBezTo>
                      <a:pt x="3377777" y="2034534"/>
                      <a:pt x="3382836" y="2086039"/>
                      <a:pt x="3387897" y="2137159"/>
                    </a:cubicBezTo>
                    <a:cubicBezTo>
                      <a:pt x="3389920" y="2185589"/>
                      <a:pt x="3391944" y="2234403"/>
                      <a:pt x="3393967" y="2282834"/>
                    </a:cubicBezTo>
                    <a:cubicBezTo>
                      <a:pt x="3389920" y="2325883"/>
                      <a:pt x="3385873" y="2368546"/>
                      <a:pt x="3381824" y="2411595"/>
                    </a:cubicBezTo>
                    <a:cubicBezTo>
                      <a:pt x="3374742" y="2453876"/>
                      <a:pt x="3367658" y="2495771"/>
                      <a:pt x="3360576" y="2538052"/>
                    </a:cubicBezTo>
                    <a:cubicBezTo>
                      <a:pt x="3349445" y="2574566"/>
                      <a:pt x="3338315" y="2611465"/>
                      <a:pt x="3327184" y="2647980"/>
                    </a:cubicBezTo>
                    <a:cubicBezTo>
                      <a:pt x="3316053" y="2679115"/>
                      <a:pt x="3305260" y="2709864"/>
                      <a:pt x="3294129" y="2740997"/>
                    </a:cubicBezTo>
                    <a:lnTo>
                      <a:pt x="3257702" y="2820945"/>
                    </a:lnTo>
                    <a:lnTo>
                      <a:pt x="3218238" y="2892052"/>
                    </a:lnTo>
                    <a:lnTo>
                      <a:pt x="3178777" y="2947017"/>
                    </a:lnTo>
                    <a:cubicBezTo>
                      <a:pt x="3169669" y="2959700"/>
                      <a:pt x="3160563" y="2972770"/>
                      <a:pt x="3151456" y="2985453"/>
                    </a:cubicBezTo>
                    <a:lnTo>
                      <a:pt x="3130207" y="3007362"/>
                    </a:lnTo>
                    <a:cubicBezTo>
                      <a:pt x="3128182" y="3010053"/>
                      <a:pt x="3126158" y="3013128"/>
                      <a:pt x="3124135" y="3015819"/>
                    </a:cubicBezTo>
                    <a:lnTo>
                      <a:pt x="3009118" y="3131128"/>
                    </a:lnTo>
                    <a:lnTo>
                      <a:pt x="2881961" y="3227218"/>
                    </a:lnTo>
                    <a:lnTo>
                      <a:pt x="2733216" y="3306782"/>
                    </a:lnTo>
                    <a:lnTo>
                      <a:pt x="2584808" y="3367127"/>
                    </a:lnTo>
                    <a:lnTo>
                      <a:pt x="2430328" y="3422092"/>
                    </a:lnTo>
                    <a:lnTo>
                      <a:pt x="2275850" y="3455146"/>
                    </a:lnTo>
                    <a:lnTo>
                      <a:pt x="2127104" y="3485128"/>
                    </a:lnTo>
                    <a:lnTo>
                      <a:pt x="1987804" y="3504345"/>
                    </a:lnTo>
                    <a:lnTo>
                      <a:pt x="1863680" y="3520873"/>
                    </a:lnTo>
                    <a:lnTo>
                      <a:pt x="1757433" y="3526255"/>
                    </a:lnTo>
                    <a:close/>
                    <a:moveTo>
                      <a:pt x="158924" y="3930462"/>
                    </a:moveTo>
                    <a:cubicBezTo>
                      <a:pt x="110443" y="3915731"/>
                      <a:pt x="0" y="3866001"/>
                      <a:pt x="0" y="3786484"/>
                    </a:cubicBezTo>
                    <a:cubicBezTo>
                      <a:pt x="0" y="3760641"/>
                      <a:pt x="7516" y="3736388"/>
                      <a:pt x="22839" y="3716534"/>
                    </a:cubicBezTo>
                    <a:cubicBezTo>
                      <a:pt x="42033" y="3685525"/>
                      <a:pt x="80608" y="3634905"/>
                      <a:pt x="115165" y="3600437"/>
                    </a:cubicBezTo>
                    <a:lnTo>
                      <a:pt x="230182" y="3509727"/>
                    </a:lnTo>
                    <a:lnTo>
                      <a:pt x="363411" y="3435929"/>
                    </a:lnTo>
                    <a:lnTo>
                      <a:pt x="503049" y="3375199"/>
                    </a:lnTo>
                    <a:lnTo>
                      <a:pt x="645387" y="3326000"/>
                    </a:lnTo>
                    <a:lnTo>
                      <a:pt x="787724" y="3290254"/>
                    </a:lnTo>
                    <a:lnTo>
                      <a:pt x="930059" y="3265655"/>
                    </a:lnTo>
                    <a:lnTo>
                      <a:pt x="1069699" y="3246438"/>
                    </a:lnTo>
                    <a:lnTo>
                      <a:pt x="1196856" y="3235290"/>
                    </a:lnTo>
                    <a:lnTo>
                      <a:pt x="1306140" y="3229909"/>
                    </a:lnTo>
                    <a:lnTo>
                      <a:pt x="1322155" y="3229909"/>
                    </a:lnTo>
                    <a:lnTo>
                      <a:pt x="1387858" y="3520878"/>
                    </a:lnTo>
                    <a:lnTo>
                      <a:pt x="1387763" y="3520873"/>
                    </a:lnTo>
                    <a:lnTo>
                      <a:pt x="1196856" y="3526255"/>
                    </a:lnTo>
                    <a:lnTo>
                      <a:pt x="1024165" y="3545473"/>
                    </a:lnTo>
                    <a:lnTo>
                      <a:pt x="869685" y="3570456"/>
                    </a:lnTo>
                    <a:lnTo>
                      <a:pt x="745225" y="3600437"/>
                    </a:lnTo>
                    <a:lnTo>
                      <a:pt x="633244" y="3641565"/>
                    </a:lnTo>
                    <a:lnTo>
                      <a:pt x="539140" y="3680001"/>
                    </a:lnTo>
                    <a:lnTo>
                      <a:pt x="469658" y="3721127"/>
                    </a:lnTo>
                    <a:lnTo>
                      <a:pt x="408946" y="3759564"/>
                    </a:lnTo>
                    <a:lnTo>
                      <a:pt x="357341" y="3801075"/>
                    </a:lnTo>
                    <a:cubicBezTo>
                      <a:pt x="346210" y="3811837"/>
                      <a:pt x="335079" y="3822985"/>
                      <a:pt x="323949" y="3833747"/>
                    </a:cubicBezTo>
                    <a:cubicBezTo>
                      <a:pt x="316865" y="3842972"/>
                      <a:pt x="310119" y="3852197"/>
                      <a:pt x="303037" y="3861422"/>
                    </a:cubicBezTo>
                    <a:cubicBezTo>
                      <a:pt x="298990" y="3866034"/>
                      <a:pt x="294941" y="3870261"/>
                      <a:pt x="290894" y="3874873"/>
                    </a:cubicBezTo>
                    <a:cubicBezTo>
                      <a:pt x="266876" y="3886379"/>
                      <a:pt x="207406" y="3945193"/>
                      <a:pt x="158924" y="3930462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94" name="Group 93">
              <a:extLst>
                <a:ext uri="{FF2B5EF4-FFF2-40B4-BE49-F238E27FC236}">
                  <a16:creationId xmlns:a16="http://schemas.microsoft.com/office/drawing/2014/main" id="{EE851FEF-9037-42B8-BF02-7E68D951BD66}"/>
                </a:ext>
              </a:extLst>
            </p:cNvPr>
            <p:cNvGrpSpPr/>
            <p:nvPr/>
          </p:nvGrpSpPr>
          <p:grpSpPr>
            <a:xfrm rot="532827">
              <a:off x="2526045" y="950876"/>
              <a:ext cx="3619070" cy="3396495"/>
              <a:chOff x="509678" y="1797347"/>
              <a:chExt cx="2339381" cy="2195507"/>
            </a:xfrm>
          </p:grpSpPr>
          <p:sp>
            <p:nvSpPr>
              <p:cNvPr id="95" name="Rounded Rectangle 16">
                <a:extLst>
                  <a:ext uri="{FF2B5EF4-FFF2-40B4-BE49-F238E27FC236}">
                    <a16:creationId xmlns:a16="http://schemas.microsoft.com/office/drawing/2014/main" id="{46E0BC90-F022-4416-9804-F632CA4C17DC}"/>
                  </a:ext>
                </a:extLst>
              </p:cNvPr>
              <p:cNvSpPr/>
              <p:nvPr/>
            </p:nvSpPr>
            <p:spPr>
              <a:xfrm rot="18063644">
                <a:off x="1724663" y="2419627"/>
                <a:ext cx="73094" cy="823009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6" name="Rounded Rectangle 17">
                <a:extLst>
                  <a:ext uri="{FF2B5EF4-FFF2-40B4-BE49-F238E27FC236}">
                    <a16:creationId xmlns:a16="http://schemas.microsoft.com/office/drawing/2014/main" id="{A322DBB2-8A50-4D32-A295-05A36096B470}"/>
                  </a:ext>
                </a:extLst>
              </p:cNvPr>
              <p:cNvSpPr/>
              <p:nvPr/>
            </p:nvSpPr>
            <p:spPr>
              <a:xfrm rot="18060000">
                <a:off x="1820802" y="2253850"/>
                <a:ext cx="73094" cy="735455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7" name="Rounded Rectangle 18">
                <a:extLst>
                  <a:ext uri="{FF2B5EF4-FFF2-40B4-BE49-F238E27FC236}">
                    <a16:creationId xmlns:a16="http://schemas.microsoft.com/office/drawing/2014/main" id="{6710D9AD-44A3-4DF0-8EB8-0815F2BD197B}"/>
                  </a:ext>
                </a:extLst>
              </p:cNvPr>
              <p:cNvSpPr/>
              <p:nvPr/>
            </p:nvSpPr>
            <p:spPr>
              <a:xfrm rot="18063644">
                <a:off x="1939567" y="2260617"/>
                <a:ext cx="73094" cy="402749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8" name="Rounded Rectangle 19">
                <a:extLst>
                  <a:ext uri="{FF2B5EF4-FFF2-40B4-BE49-F238E27FC236}">
                    <a16:creationId xmlns:a16="http://schemas.microsoft.com/office/drawing/2014/main" id="{D305143C-5D3C-4C7E-8415-1A5DF1755DA4}"/>
                  </a:ext>
                </a:extLst>
              </p:cNvPr>
              <p:cNvSpPr/>
              <p:nvPr/>
            </p:nvSpPr>
            <p:spPr>
              <a:xfrm rot="18063644">
                <a:off x="1574952" y="2602544"/>
                <a:ext cx="73094" cy="805498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9" name="Rounded Rectangle 20">
                <a:extLst>
                  <a:ext uri="{FF2B5EF4-FFF2-40B4-BE49-F238E27FC236}">
                    <a16:creationId xmlns:a16="http://schemas.microsoft.com/office/drawing/2014/main" id="{6100C495-68F9-4CDD-87AE-A7F6BDCA34BB}"/>
                  </a:ext>
                </a:extLst>
              </p:cNvPr>
              <p:cNvSpPr/>
              <p:nvPr/>
            </p:nvSpPr>
            <p:spPr>
              <a:xfrm rot="18063644">
                <a:off x="1516856" y="2958046"/>
                <a:ext cx="73094" cy="501410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00" name="Rounded Rectangle 21">
                <a:extLst>
                  <a:ext uri="{FF2B5EF4-FFF2-40B4-BE49-F238E27FC236}">
                    <a16:creationId xmlns:a16="http://schemas.microsoft.com/office/drawing/2014/main" id="{82F39450-F2ED-4581-9420-71F5F69F1F14}"/>
                  </a:ext>
                </a:extLst>
              </p:cNvPr>
              <p:cNvSpPr/>
              <p:nvPr/>
            </p:nvSpPr>
            <p:spPr>
              <a:xfrm rot="18063644">
                <a:off x="1091076" y="3196078"/>
                <a:ext cx="73094" cy="735402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101" name="Rounded Rectangle 22">
                <a:extLst>
                  <a:ext uri="{FF2B5EF4-FFF2-40B4-BE49-F238E27FC236}">
                    <a16:creationId xmlns:a16="http://schemas.microsoft.com/office/drawing/2014/main" id="{1766C574-6E12-4302-A9A7-B9CA22DFBC56}"/>
                  </a:ext>
                </a:extLst>
              </p:cNvPr>
              <p:cNvSpPr/>
              <p:nvPr/>
            </p:nvSpPr>
            <p:spPr>
              <a:xfrm rot="18063644">
                <a:off x="1223216" y="3180593"/>
                <a:ext cx="73094" cy="501410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02" name="Rounded Rectangle 23">
                <a:extLst>
                  <a:ext uri="{FF2B5EF4-FFF2-40B4-BE49-F238E27FC236}">
                    <a16:creationId xmlns:a16="http://schemas.microsoft.com/office/drawing/2014/main" id="{B28CE1C6-3A9F-4CA6-A50B-1D02C27B6F55}"/>
                  </a:ext>
                </a:extLst>
              </p:cNvPr>
              <p:cNvSpPr/>
              <p:nvPr/>
            </p:nvSpPr>
            <p:spPr>
              <a:xfrm rot="18063644">
                <a:off x="2321860" y="1676143"/>
                <a:ext cx="73094" cy="735455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03" name="Rounded Rectangle 24">
                <a:extLst>
                  <a:ext uri="{FF2B5EF4-FFF2-40B4-BE49-F238E27FC236}">
                    <a16:creationId xmlns:a16="http://schemas.microsoft.com/office/drawing/2014/main" id="{E2D90DA8-A273-4B73-87B9-C4F574ADA67F}"/>
                  </a:ext>
                </a:extLst>
              </p:cNvPr>
              <p:cNvSpPr/>
              <p:nvPr/>
            </p:nvSpPr>
            <p:spPr>
              <a:xfrm rot="18063644">
                <a:off x="2213789" y="1953823"/>
                <a:ext cx="73094" cy="501410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04" name="Oval 39">
                <a:extLst>
                  <a:ext uri="{FF2B5EF4-FFF2-40B4-BE49-F238E27FC236}">
                    <a16:creationId xmlns:a16="http://schemas.microsoft.com/office/drawing/2014/main" id="{DD94B7EB-6391-4AF3-B353-ECD6ACCE706F}"/>
                  </a:ext>
                </a:extLst>
              </p:cNvPr>
              <p:cNvSpPr/>
              <p:nvPr/>
            </p:nvSpPr>
            <p:spPr>
              <a:xfrm rot="15291151" flipH="1">
                <a:off x="640729" y="1666296"/>
                <a:ext cx="1650865" cy="1912967"/>
              </a:xfrm>
              <a:custGeom>
                <a:avLst/>
                <a:gdLst/>
                <a:ahLst/>
                <a:cxnLst/>
                <a:rect l="l" t="t" r="r" b="b"/>
                <a:pathLst>
                  <a:path w="1777921" h="2274057">
                    <a:moveTo>
                      <a:pt x="1535931" y="0"/>
                    </a:moveTo>
                    <a:cubicBezTo>
                      <a:pt x="1583748" y="0"/>
                      <a:pt x="1622512" y="36012"/>
                      <a:pt x="1622512" y="80435"/>
                    </a:cubicBezTo>
                    <a:cubicBezTo>
                      <a:pt x="1622512" y="91693"/>
                      <a:pt x="1620023" y="102411"/>
                      <a:pt x="1615448" y="112103"/>
                    </a:cubicBezTo>
                    <a:lnTo>
                      <a:pt x="1616074" y="113399"/>
                    </a:lnTo>
                    <a:lnTo>
                      <a:pt x="1584270" y="165850"/>
                    </a:lnTo>
                    <a:lnTo>
                      <a:pt x="1565188" y="222968"/>
                    </a:lnTo>
                    <a:cubicBezTo>
                      <a:pt x="1559887" y="244082"/>
                      <a:pt x="1554587" y="265418"/>
                      <a:pt x="1549286" y="286532"/>
                    </a:cubicBezTo>
                    <a:cubicBezTo>
                      <a:pt x="1548756" y="309868"/>
                      <a:pt x="1548226" y="332982"/>
                      <a:pt x="1547696" y="356318"/>
                    </a:cubicBezTo>
                    <a:cubicBezTo>
                      <a:pt x="1548226" y="378988"/>
                      <a:pt x="1548756" y="401880"/>
                      <a:pt x="1549286" y="424549"/>
                    </a:cubicBezTo>
                    <a:cubicBezTo>
                      <a:pt x="1552466" y="447885"/>
                      <a:pt x="1555647" y="470999"/>
                      <a:pt x="1558827" y="494336"/>
                    </a:cubicBezTo>
                    <a:lnTo>
                      <a:pt x="1573139" y="561011"/>
                    </a:lnTo>
                    <a:lnTo>
                      <a:pt x="1587451" y="627686"/>
                    </a:lnTo>
                    <a:cubicBezTo>
                      <a:pt x="1593281" y="646799"/>
                      <a:pt x="1599112" y="665691"/>
                      <a:pt x="1604943" y="684804"/>
                    </a:cubicBezTo>
                    <a:cubicBezTo>
                      <a:pt x="1610774" y="702362"/>
                      <a:pt x="1616428" y="719697"/>
                      <a:pt x="1622258" y="737255"/>
                    </a:cubicBezTo>
                    <a:cubicBezTo>
                      <a:pt x="1627029" y="751479"/>
                      <a:pt x="1631800" y="765925"/>
                      <a:pt x="1636570" y="780149"/>
                    </a:cubicBezTo>
                    <a:cubicBezTo>
                      <a:pt x="1641341" y="791706"/>
                      <a:pt x="1646111" y="803486"/>
                      <a:pt x="1650882" y="815043"/>
                    </a:cubicBezTo>
                    <a:lnTo>
                      <a:pt x="1660423" y="835712"/>
                    </a:lnTo>
                    <a:lnTo>
                      <a:pt x="1662013" y="840379"/>
                    </a:lnTo>
                    <a:lnTo>
                      <a:pt x="1708129" y="949948"/>
                    </a:lnTo>
                    <a:cubicBezTo>
                      <a:pt x="1719791" y="983730"/>
                      <a:pt x="1731275" y="1017735"/>
                      <a:pt x="1742937" y="1051517"/>
                    </a:cubicBezTo>
                    <a:lnTo>
                      <a:pt x="1766790" y="1146862"/>
                    </a:lnTo>
                    <a:cubicBezTo>
                      <a:pt x="1769440" y="1176421"/>
                      <a:pt x="1772090" y="1206203"/>
                      <a:pt x="1774741" y="1235762"/>
                    </a:cubicBezTo>
                    <a:cubicBezTo>
                      <a:pt x="1775801" y="1263765"/>
                      <a:pt x="1776861" y="1291991"/>
                      <a:pt x="1777921" y="1319995"/>
                    </a:cubicBezTo>
                    <a:cubicBezTo>
                      <a:pt x="1775801" y="1344887"/>
                      <a:pt x="1773681" y="1369556"/>
                      <a:pt x="1771560" y="1394448"/>
                    </a:cubicBezTo>
                    <a:cubicBezTo>
                      <a:pt x="1767850" y="1418896"/>
                      <a:pt x="1764139" y="1443121"/>
                      <a:pt x="1760429" y="1467569"/>
                    </a:cubicBezTo>
                    <a:cubicBezTo>
                      <a:pt x="1754598" y="1488682"/>
                      <a:pt x="1748768" y="1510018"/>
                      <a:pt x="1742937" y="1531132"/>
                    </a:cubicBezTo>
                    <a:cubicBezTo>
                      <a:pt x="1737106" y="1549135"/>
                      <a:pt x="1731452" y="1566915"/>
                      <a:pt x="1725621" y="1584917"/>
                    </a:cubicBezTo>
                    <a:lnTo>
                      <a:pt x="1706539" y="1631145"/>
                    </a:lnTo>
                    <a:lnTo>
                      <a:pt x="1685866" y="1672261"/>
                    </a:lnTo>
                    <a:lnTo>
                      <a:pt x="1665194" y="1704043"/>
                    </a:lnTo>
                    <a:cubicBezTo>
                      <a:pt x="1660423" y="1711377"/>
                      <a:pt x="1655653" y="1718934"/>
                      <a:pt x="1650882" y="1726268"/>
                    </a:cubicBezTo>
                    <a:lnTo>
                      <a:pt x="1639751" y="1738936"/>
                    </a:lnTo>
                    <a:cubicBezTo>
                      <a:pt x="1638690" y="1740492"/>
                      <a:pt x="1637630" y="1742270"/>
                      <a:pt x="1636570" y="1743826"/>
                    </a:cubicBezTo>
                    <a:lnTo>
                      <a:pt x="1576319" y="1810501"/>
                    </a:lnTo>
                    <a:lnTo>
                      <a:pt x="1509708" y="1866063"/>
                    </a:lnTo>
                    <a:lnTo>
                      <a:pt x="1431788" y="1912069"/>
                    </a:lnTo>
                    <a:lnTo>
                      <a:pt x="1354045" y="1946962"/>
                    </a:lnTo>
                    <a:lnTo>
                      <a:pt x="1273121" y="1978744"/>
                    </a:lnTo>
                    <a:lnTo>
                      <a:pt x="1192198" y="1997857"/>
                    </a:lnTo>
                    <a:lnTo>
                      <a:pt x="1114278" y="2015193"/>
                    </a:lnTo>
                    <a:lnTo>
                      <a:pt x="1041306" y="2026305"/>
                    </a:lnTo>
                    <a:lnTo>
                      <a:pt x="976284" y="2035862"/>
                    </a:lnTo>
                    <a:lnTo>
                      <a:pt x="920627" y="2038974"/>
                    </a:lnTo>
                    <a:lnTo>
                      <a:pt x="881049" y="2042307"/>
                    </a:lnTo>
                    <a:lnTo>
                      <a:pt x="850835" y="2042307"/>
                    </a:lnTo>
                    <a:lnTo>
                      <a:pt x="842884" y="2042307"/>
                    </a:lnTo>
                    <a:lnTo>
                      <a:pt x="726976" y="2035862"/>
                    </a:lnTo>
                    <a:lnTo>
                      <a:pt x="626970" y="2038974"/>
                    </a:lnTo>
                    <a:lnTo>
                      <a:pt x="536506" y="2050086"/>
                    </a:lnTo>
                    <a:lnTo>
                      <a:pt x="455582" y="2064532"/>
                    </a:lnTo>
                    <a:lnTo>
                      <a:pt x="390384" y="2081868"/>
                    </a:lnTo>
                    <a:lnTo>
                      <a:pt x="331723" y="2105649"/>
                    </a:lnTo>
                    <a:lnTo>
                      <a:pt x="282427" y="2127874"/>
                    </a:lnTo>
                    <a:lnTo>
                      <a:pt x="246029" y="2151654"/>
                    </a:lnTo>
                    <a:lnTo>
                      <a:pt x="214225" y="2173879"/>
                    </a:lnTo>
                    <a:lnTo>
                      <a:pt x="187192" y="2197882"/>
                    </a:lnTo>
                    <a:cubicBezTo>
                      <a:pt x="181361" y="2204105"/>
                      <a:pt x="175530" y="2210551"/>
                      <a:pt x="169700" y="2216774"/>
                    </a:cubicBezTo>
                    <a:cubicBezTo>
                      <a:pt x="165989" y="2222108"/>
                      <a:pt x="162455" y="2227442"/>
                      <a:pt x="158745" y="2232776"/>
                    </a:cubicBezTo>
                    <a:cubicBezTo>
                      <a:pt x="156625" y="2235443"/>
                      <a:pt x="154504" y="2237887"/>
                      <a:pt x="152384" y="2240554"/>
                    </a:cubicBezTo>
                    <a:cubicBezTo>
                      <a:pt x="139802" y="2247207"/>
                      <a:pt x="108649" y="2281215"/>
                      <a:pt x="83252" y="2272697"/>
                    </a:cubicBezTo>
                    <a:cubicBezTo>
                      <a:pt x="57855" y="2264179"/>
                      <a:pt x="0" y="2235424"/>
                      <a:pt x="0" y="2189445"/>
                    </a:cubicBezTo>
                    <a:cubicBezTo>
                      <a:pt x="0" y="2174502"/>
                      <a:pt x="3937" y="2160478"/>
                      <a:pt x="11964" y="2148998"/>
                    </a:cubicBezTo>
                    <a:cubicBezTo>
                      <a:pt x="22019" y="2131068"/>
                      <a:pt x="42226" y="2101798"/>
                      <a:pt x="60329" y="2081868"/>
                    </a:cubicBezTo>
                    <a:lnTo>
                      <a:pt x="120580" y="2029417"/>
                    </a:lnTo>
                    <a:lnTo>
                      <a:pt x="190372" y="1986745"/>
                    </a:lnTo>
                    <a:lnTo>
                      <a:pt x="263521" y="1951629"/>
                    </a:lnTo>
                    <a:lnTo>
                      <a:pt x="338084" y="1923181"/>
                    </a:lnTo>
                    <a:lnTo>
                      <a:pt x="412647" y="1902512"/>
                    </a:lnTo>
                    <a:lnTo>
                      <a:pt x="487209" y="1888288"/>
                    </a:lnTo>
                    <a:lnTo>
                      <a:pt x="560359" y="1877176"/>
                    </a:lnTo>
                    <a:lnTo>
                      <a:pt x="626970" y="1870730"/>
                    </a:lnTo>
                    <a:lnTo>
                      <a:pt x="684218" y="1867619"/>
                    </a:lnTo>
                    <a:lnTo>
                      <a:pt x="733337" y="1867619"/>
                    </a:lnTo>
                    <a:lnTo>
                      <a:pt x="771502" y="1867619"/>
                    </a:lnTo>
                    <a:lnTo>
                      <a:pt x="796768" y="1870730"/>
                    </a:lnTo>
                    <a:lnTo>
                      <a:pt x="804719" y="1870730"/>
                    </a:lnTo>
                    <a:lnTo>
                      <a:pt x="917447" y="1873842"/>
                    </a:lnTo>
                    <a:lnTo>
                      <a:pt x="1022223" y="1867619"/>
                    </a:lnTo>
                    <a:lnTo>
                      <a:pt x="1114278" y="1853395"/>
                    </a:lnTo>
                    <a:lnTo>
                      <a:pt x="1195378" y="1834281"/>
                    </a:lnTo>
                    <a:lnTo>
                      <a:pt x="1263580" y="1807167"/>
                    </a:lnTo>
                    <a:lnTo>
                      <a:pt x="1325421" y="1781830"/>
                    </a:lnTo>
                    <a:lnTo>
                      <a:pt x="1376308" y="1753382"/>
                    </a:lnTo>
                    <a:lnTo>
                      <a:pt x="1420656" y="1724712"/>
                    </a:lnTo>
                    <a:lnTo>
                      <a:pt x="1452460" y="1694486"/>
                    </a:lnTo>
                    <a:lnTo>
                      <a:pt x="1477904" y="1672261"/>
                    </a:lnTo>
                    <a:lnTo>
                      <a:pt x="1495396" y="1651592"/>
                    </a:lnTo>
                    <a:cubicBezTo>
                      <a:pt x="1499106" y="1647814"/>
                      <a:pt x="1502817" y="1644258"/>
                      <a:pt x="1506527" y="1640479"/>
                    </a:cubicBezTo>
                    <a:cubicBezTo>
                      <a:pt x="1507587" y="1639368"/>
                      <a:pt x="1508647" y="1638479"/>
                      <a:pt x="1509708" y="1637368"/>
                    </a:cubicBezTo>
                    <a:lnTo>
                      <a:pt x="1549286" y="1567581"/>
                    </a:lnTo>
                    <a:lnTo>
                      <a:pt x="1579500" y="1496017"/>
                    </a:lnTo>
                    <a:cubicBezTo>
                      <a:pt x="1585330" y="1471125"/>
                      <a:pt x="1591161" y="1446455"/>
                      <a:pt x="1596992" y="1421563"/>
                    </a:cubicBezTo>
                    <a:cubicBezTo>
                      <a:pt x="1599642" y="1396226"/>
                      <a:pt x="1602292" y="1370668"/>
                      <a:pt x="1604943" y="1345331"/>
                    </a:cubicBezTo>
                    <a:lnTo>
                      <a:pt x="1604943" y="1270655"/>
                    </a:lnTo>
                    <a:lnTo>
                      <a:pt x="1596992" y="1199313"/>
                    </a:lnTo>
                    <a:cubicBezTo>
                      <a:pt x="1592751" y="1174865"/>
                      <a:pt x="1588511" y="1150640"/>
                      <a:pt x="1584270" y="1126193"/>
                    </a:cubicBezTo>
                    <a:cubicBezTo>
                      <a:pt x="1579500" y="1105079"/>
                      <a:pt x="1574729" y="1083743"/>
                      <a:pt x="1569958" y="1062629"/>
                    </a:cubicBezTo>
                    <a:cubicBezTo>
                      <a:pt x="1564128" y="1042627"/>
                      <a:pt x="1558297" y="1022402"/>
                      <a:pt x="1552466" y="1002399"/>
                    </a:cubicBezTo>
                    <a:lnTo>
                      <a:pt x="1533384" y="949948"/>
                    </a:lnTo>
                    <a:cubicBezTo>
                      <a:pt x="1528083" y="935724"/>
                      <a:pt x="1522959" y="921278"/>
                      <a:pt x="1517659" y="907054"/>
                    </a:cubicBezTo>
                    <a:cubicBezTo>
                      <a:pt x="1512888" y="896608"/>
                      <a:pt x="1508117" y="885940"/>
                      <a:pt x="1503347" y="875495"/>
                    </a:cubicBezTo>
                    <a:lnTo>
                      <a:pt x="1495396" y="854825"/>
                    </a:lnTo>
                    <a:cubicBezTo>
                      <a:pt x="1493276" y="853270"/>
                      <a:pt x="1491155" y="851492"/>
                      <a:pt x="1489035" y="849936"/>
                    </a:cubicBezTo>
                    <a:lnTo>
                      <a:pt x="1446100" y="734144"/>
                    </a:lnTo>
                    <a:lnTo>
                      <a:pt x="1414296" y="629242"/>
                    </a:lnTo>
                    <a:cubicBezTo>
                      <a:pt x="1407405" y="597015"/>
                      <a:pt x="1400691" y="564789"/>
                      <a:pt x="1393800" y="532563"/>
                    </a:cubicBezTo>
                    <a:lnTo>
                      <a:pt x="1382668" y="445218"/>
                    </a:lnTo>
                    <a:cubicBezTo>
                      <a:pt x="1381608" y="418326"/>
                      <a:pt x="1380548" y="391212"/>
                      <a:pt x="1379488" y="364319"/>
                    </a:cubicBezTo>
                    <a:cubicBezTo>
                      <a:pt x="1380548" y="340539"/>
                      <a:pt x="1381608" y="316536"/>
                      <a:pt x="1382668" y="292755"/>
                    </a:cubicBezTo>
                    <a:cubicBezTo>
                      <a:pt x="1385319" y="271641"/>
                      <a:pt x="1387969" y="250305"/>
                      <a:pt x="1390619" y="229191"/>
                    </a:cubicBezTo>
                    <a:cubicBezTo>
                      <a:pt x="1394860" y="210745"/>
                      <a:pt x="1399100" y="192076"/>
                      <a:pt x="1403341" y="173629"/>
                    </a:cubicBezTo>
                    <a:cubicBezTo>
                      <a:pt x="1408112" y="158294"/>
                      <a:pt x="1412705" y="142958"/>
                      <a:pt x="1417476" y="127623"/>
                    </a:cubicBezTo>
                    <a:lnTo>
                      <a:pt x="1434968" y="89618"/>
                    </a:lnTo>
                    <a:lnTo>
                      <a:pt x="1449280" y="60948"/>
                    </a:lnTo>
                    <a:lnTo>
                      <a:pt x="1456101" y="49373"/>
                    </a:lnTo>
                    <a:cubicBezTo>
                      <a:pt x="1456198" y="49028"/>
                      <a:pt x="1456346" y="48707"/>
                      <a:pt x="1456642" y="48454"/>
                    </a:cubicBezTo>
                    <a:cubicBezTo>
                      <a:pt x="1457894" y="46305"/>
                      <a:pt x="1459153" y="44168"/>
                      <a:pt x="1460411" y="42057"/>
                    </a:cubicBezTo>
                    <a:lnTo>
                      <a:pt x="1469953" y="26055"/>
                    </a:lnTo>
                    <a:cubicBezTo>
                      <a:pt x="1470483" y="25610"/>
                      <a:pt x="1471013" y="24944"/>
                      <a:pt x="1471543" y="24499"/>
                    </a:cubicBezTo>
                    <a:lnTo>
                      <a:pt x="1474027" y="24499"/>
                    </a:lnTo>
                    <a:cubicBezTo>
                      <a:pt x="1489607" y="9327"/>
                      <a:pt x="1511597" y="0"/>
                      <a:pt x="153593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05" name="Oval 39">
                <a:extLst>
                  <a:ext uri="{FF2B5EF4-FFF2-40B4-BE49-F238E27FC236}">
                    <a16:creationId xmlns:a16="http://schemas.microsoft.com/office/drawing/2014/main" id="{9153C21A-C0B0-4DC1-B0D1-0629CBD1F5F0}"/>
                  </a:ext>
                </a:extLst>
              </p:cNvPr>
              <p:cNvSpPr/>
              <p:nvPr/>
            </p:nvSpPr>
            <p:spPr>
              <a:xfrm flipH="1" flipV="1">
                <a:off x="1198193" y="2079887"/>
                <a:ext cx="1650866" cy="1912967"/>
              </a:xfrm>
              <a:custGeom>
                <a:avLst/>
                <a:gdLst/>
                <a:ahLst/>
                <a:cxnLst/>
                <a:rect l="l" t="t" r="r" b="b"/>
                <a:pathLst>
                  <a:path w="3393967" h="3932814">
                    <a:moveTo>
                      <a:pt x="1745685" y="3527152"/>
                    </a:moveTo>
                    <a:lnTo>
                      <a:pt x="1657171" y="3238316"/>
                    </a:lnTo>
                    <a:lnTo>
                      <a:pt x="1751363" y="3240672"/>
                    </a:lnTo>
                    <a:lnTo>
                      <a:pt x="1951375" y="3229909"/>
                    </a:lnTo>
                    <a:lnTo>
                      <a:pt x="2127104" y="3205310"/>
                    </a:lnTo>
                    <a:lnTo>
                      <a:pt x="2281920" y="3172254"/>
                    </a:lnTo>
                    <a:lnTo>
                      <a:pt x="2412114" y="3125362"/>
                    </a:lnTo>
                    <a:lnTo>
                      <a:pt x="2530166" y="3081544"/>
                    </a:lnTo>
                    <a:lnTo>
                      <a:pt x="2627307" y="3032345"/>
                    </a:lnTo>
                    <a:lnTo>
                      <a:pt x="2711965" y="2982762"/>
                    </a:lnTo>
                    <a:lnTo>
                      <a:pt x="2772677" y="2930489"/>
                    </a:lnTo>
                    <a:lnTo>
                      <a:pt x="2821249" y="2892052"/>
                    </a:lnTo>
                    <a:lnTo>
                      <a:pt x="2854640" y="2856307"/>
                    </a:lnTo>
                    <a:cubicBezTo>
                      <a:pt x="2861722" y="2849773"/>
                      <a:pt x="2868807" y="2843623"/>
                      <a:pt x="2875889" y="2837088"/>
                    </a:cubicBezTo>
                    <a:cubicBezTo>
                      <a:pt x="2877912" y="2835166"/>
                      <a:pt x="2879936" y="2833629"/>
                      <a:pt x="2881961" y="2831707"/>
                    </a:cubicBezTo>
                    <a:lnTo>
                      <a:pt x="2957514" y="2711016"/>
                    </a:lnTo>
                    <a:lnTo>
                      <a:pt x="3015191" y="2587251"/>
                    </a:lnTo>
                    <a:cubicBezTo>
                      <a:pt x="3026320" y="2544202"/>
                      <a:pt x="3037451" y="2501537"/>
                      <a:pt x="3048582" y="2458489"/>
                    </a:cubicBezTo>
                    <a:cubicBezTo>
                      <a:pt x="3053641" y="2414670"/>
                      <a:pt x="3058700" y="2370469"/>
                      <a:pt x="3063760" y="2326651"/>
                    </a:cubicBezTo>
                    <a:lnTo>
                      <a:pt x="3063760" y="2197504"/>
                    </a:lnTo>
                    <a:lnTo>
                      <a:pt x="3048582" y="2074124"/>
                    </a:lnTo>
                    <a:cubicBezTo>
                      <a:pt x="3040486" y="2031843"/>
                      <a:pt x="3032392" y="1989947"/>
                      <a:pt x="3024296" y="1947668"/>
                    </a:cubicBezTo>
                    <a:cubicBezTo>
                      <a:pt x="3015191" y="1911153"/>
                      <a:pt x="3006083" y="1874254"/>
                      <a:pt x="2996976" y="1837739"/>
                    </a:cubicBezTo>
                    <a:cubicBezTo>
                      <a:pt x="2985846" y="1803147"/>
                      <a:pt x="2974715" y="1768169"/>
                      <a:pt x="2963584" y="1733575"/>
                    </a:cubicBezTo>
                    <a:lnTo>
                      <a:pt x="2927157" y="1642865"/>
                    </a:lnTo>
                    <a:cubicBezTo>
                      <a:pt x="2917038" y="1618266"/>
                      <a:pt x="2907257" y="1593283"/>
                      <a:pt x="2897139" y="1568683"/>
                    </a:cubicBezTo>
                    <a:cubicBezTo>
                      <a:pt x="2888032" y="1550618"/>
                      <a:pt x="2878924" y="1532168"/>
                      <a:pt x="2869818" y="1514104"/>
                    </a:cubicBezTo>
                    <a:lnTo>
                      <a:pt x="2854640" y="1478357"/>
                    </a:lnTo>
                    <a:cubicBezTo>
                      <a:pt x="2850593" y="1475668"/>
                      <a:pt x="2846544" y="1472593"/>
                      <a:pt x="2842497" y="1469902"/>
                    </a:cubicBezTo>
                    <a:lnTo>
                      <a:pt x="2760536" y="1269648"/>
                    </a:lnTo>
                    <a:lnTo>
                      <a:pt x="2699824" y="1088228"/>
                    </a:lnTo>
                    <a:cubicBezTo>
                      <a:pt x="2686670" y="1032494"/>
                      <a:pt x="2673853" y="976761"/>
                      <a:pt x="2660698" y="921029"/>
                    </a:cubicBezTo>
                    <a:lnTo>
                      <a:pt x="2639448" y="769972"/>
                    </a:lnTo>
                    <a:cubicBezTo>
                      <a:pt x="2637424" y="723464"/>
                      <a:pt x="2635401" y="676573"/>
                      <a:pt x="2633377" y="630063"/>
                    </a:cubicBezTo>
                    <a:cubicBezTo>
                      <a:pt x="2635401" y="588937"/>
                      <a:pt x="2637424" y="547426"/>
                      <a:pt x="2639448" y="506298"/>
                    </a:cubicBezTo>
                    <a:cubicBezTo>
                      <a:pt x="2644508" y="469783"/>
                      <a:pt x="2649567" y="432884"/>
                      <a:pt x="2654626" y="396369"/>
                    </a:cubicBezTo>
                    <a:cubicBezTo>
                      <a:pt x="2662722" y="364468"/>
                      <a:pt x="2670816" y="332182"/>
                      <a:pt x="2678912" y="300279"/>
                    </a:cubicBezTo>
                    <a:cubicBezTo>
                      <a:pt x="2688019" y="273758"/>
                      <a:pt x="2696787" y="247236"/>
                      <a:pt x="2705895" y="220715"/>
                    </a:cubicBezTo>
                    <a:lnTo>
                      <a:pt x="2739286" y="154988"/>
                    </a:lnTo>
                    <a:lnTo>
                      <a:pt x="2766607" y="105405"/>
                    </a:lnTo>
                    <a:lnTo>
                      <a:pt x="2779628" y="85387"/>
                    </a:lnTo>
                    <a:cubicBezTo>
                      <a:pt x="2779813" y="84791"/>
                      <a:pt x="2780096" y="84235"/>
                      <a:pt x="2780661" y="83798"/>
                    </a:cubicBezTo>
                    <a:cubicBezTo>
                      <a:pt x="2783051" y="80081"/>
                      <a:pt x="2785454" y="76386"/>
                      <a:pt x="2787855" y="72735"/>
                    </a:cubicBezTo>
                    <a:lnTo>
                      <a:pt x="2806071" y="45060"/>
                    </a:lnTo>
                    <a:cubicBezTo>
                      <a:pt x="2807082" y="44291"/>
                      <a:pt x="2808094" y="43139"/>
                      <a:pt x="2809106" y="42369"/>
                    </a:cubicBezTo>
                    <a:lnTo>
                      <a:pt x="2813848" y="42369"/>
                    </a:lnTo>
                    <a:cubicBezTo>
                      <a:pt x="2843589" y="16131"/>
                      <a:pt x="2885567" y="0"/>
                      <a:pt x="2932020" y="0"/>
                    </a:cubicBezTo>
                    <a:cubicBezTo>
                      <a:pt x="3023300" y="0"/>
                      <a:pt x="3097299" y="62280"/>
                      <a:pt x="3097299" y="139107"/>
                    </a:cubicBezTo>
                    <a:cubicBezTo>
                      <a:pt x="3097299" y="158577"/>
                      <a:pt x="3092547" y="177113"/>
                      <a:pt x="3083814" y="193874"/>
                    </a:cubicBezTo>
                    <a:lnTo>
                      <a:pt x="3085009" y="196115"/>
                    </a:lnTo>
                    <a:lnTo>
                      <a:pt x="3024296" y="286826"/>
                    </a:lnTo>
                    <a:lnTo>
                      <a:pt x="2987870" y="385607"/>
                    </a:lnTo>
                    <a:cubicBezTo>
                      <a:pt x="2977750" y="422122"/>
                      <a:pt x="2967633" y="459021"/>
                      <a:pt x="2957514" y="495536"/>
                    </a:cubicBezTo>
                    <a:cubicBezTo>
                      <a:pt x="2956502" y="535894"/>
                      <a:pt x="2955490" y="575868"/>
                      <a:pt x="2954478" y="616226"/>
                    </a:cubicBezTo>
                    <a:cubicBezTo>
                      <a:pt x="2955490" y="655432"/>
                      <a:pt x="2956502" y="695022"/>
                      <a:pt x="2957514" y="734226"/>
                    </a:cubicBezTo>
                    <a:cubicBezTo>
                      <a:pt x="2963584" y="774584"/>
                      <a:pt x="2969657" y="814558"/>
                      <a:pt x="2975727" y="854918"/>
                    </a:cubicBezTo>
                    <a:lnTo>
                      <a:pt x="3003048" y="970227"/>
                    </a:lnTo>
                    <a:lnTo>
                      <a:pt x="3030369" y="1085537"/>
                    </a:lnTo>
                    <a:cubicBezTo>
                      <a:pt x="3041498" y="1118591"/>
                      <a:pt x="3052629" y="1151264"/>
                      <a:pt x="3063760" y="1184318"/>
                    </a:cubicBezTo>
                    <a:cubicBezTo>
                      <a:pt x="3074891" y="1214683"/>
                      <a:pt x="3085685" y="1244663"/>
                      <a:pt x="3096814" y="1275028"/>
                    </a:cubicBezTo>
                    <a:cubicBezTo>
                      <a:pt x="3105921" y="1299628"/>
                      <a:pt x="3115029" y="1324611"/>
                      <a:pt x="3124135" y="1349210"/>
                    </a:cubicBezTo>
                    <a:cubicBezTo>
                      <a:pt x="3133242" y="1369197"/>
                      <a:pt x="3142348" y="1389570"/>
                      <a:pt x="3151456" y="1409557"/>
                    </a:cubicBezTo>
                    <a:lnTo>
                      <a:pt x="3169669" y="1445302"/>
                    </a:lnTo>
                    <a:lnTo>
                      <a:pt x="3172704" y="1453374"/>
                    </a:lnTo>
                    <a:lnTo>
                      <a:pt x="3260737" y="1642865"/>
                    </a:lnTo>
                    <a:cubicBezTo>
                      <a:pt x="3283000" y="1701289"/>
                      <a:pt x="3304922" y="1760098"/>
                      <a:pt x="3327184" y="1818521"/>
                    </a:cubicBezTo>
                    <a:lnTo>
                      <a:pt x="3372718" y="1983413"/>
                    </a:lnTo>
                    <a:cubicBezTo>
                      <a:pt x="3377777" y="2034534"/>
                      <a:pt x="3382836" y="2086039"/>
                      <a:pt x="3387897" y="2137159"/>
                    </a:cubicBezTo>
                    <a:cubicBezTo>
                      <a:pt x="3389920" y="2185589"/>
                      <a:pt x="3391944" y="2234403"/>
                      <a:pt x="3393967" y="2282834"/>
                    </a:cubicBezTo>
                    <a:cubicBezTo>
                      <a:pt x="3389920" y="2325883"/>
                      <a:pt x="3385873" y="2368546"/>
                      <a:pt x="3381824" y="2411595"/>
                    </a:cubicBezTo>
                    <a:cubicBezTo>
                      <a:pt x="3374742" y="2453876"/>
                      <a:pt x="3367658" y="2495771"/>
                      <a:pt x="3360576" y="2538052"/>
                    </a:cubicBezTo>
                    <a:cubicBezTo>
                      <a:pt x="3349445" y="2574566"/>
                      <a:pt x="3338315" y="2611465"/>
                      <a:pt x="3327184" y="2647980"/>
                    </a:cubicBezTo>
                    <a:cubicBezTo>
                      <a:pt x="3316053" y="2679115"/>
                      <a:pt x="3305260" y="2709864"/>
                      <a:pt x="3294129" y="2740997"/>
                    </a:cubicBezTo>
                    <a:lnTo>
                      <a:pt x="3257702" y="2820945"/>
                    </a:lnTo>
                    <a:lnTo>
                      <a:pt x="3218238" y="2892052"/>
                    </a:lnTo>
                    <a:lnTo>
                      <a:pt x="3178777" y="2947017"/>
                    </a:lnTo>
                    <a:cubicBezTo>
                      <a:pt x="3169669" y="2959700"/>
                      <a:pt x="3160563" y="2972770"/>
                      <a:pt x="3151456" y="2985453"/>
                    </a:cubicBezTo>
                    <a:lnTo>
                      <a:pt x="3130207" y="3007362"/>
                    </a:lnTo>
                    <a:cubicBezTo>
                      <a:pt x="3128182" y="3010053"/>
                      <a:pt x="3126158" y="3013128"/>
                      <a:pt x="3124135" y="3015819"/>
                    </a:cubicBezTo>
                    <a:lnTo>
                      <a:pt x="3009118" y="3131128"/>
                    </a:lnTo>
                    <a:lnTo>
                      <a:pt x="2881961" y="3227218"/>
                    </a:lnTo>
                    <a:lnTo>
                      <a:pt x="2733216" y="3306782"/>
                    </a:lnTo>
                    <a:lnTo>
                      <a:pt x="2584808" y="3367127"/>
                    </a:lnTo>
                    <a:lnTo>
                      <a:pt x="2430328" y="3422092"/>
                    </a:lnTo>
                    <a:lnTo>
                      <a:pt x="2275850" y="3455146"/>
                    </a:lnTo>
                    <a:lnTo>
                      <a:pt x="2127104" y="3485128"/>
                    </a:lnTo>
                    <a:lnTo>
                      <a:pt x="1987804" y="3504345"/>
                    </a:lnTo>
                    <a:lnTo>
                      <a:pt x="1863680" y="3520873"/>
                    </a:lnTo>
                    <a:lnTo>
                      <a:pt x="1757433" y="3526255"/>
                    </a:lnTo>
                    <a:close/>
                    <a:moveTo>
                      <a:pt x="158924" y="3930462"/>
                    </a:moveTo>
                    <a:cubicBezTo>
                      <a:pt x="110443" y="3915731"/>
                      <a:pt x="0" y="3866001"/>
                      <a:pt x="0" y="3786484"/>
                    </a:cubicBezTo>
                    <a:cubicBezTo>
                      <a:pt x="0" y="3760641"/>
                      <a:pt x="7516" y="3736388"/>
                      <a:pt x="22839" y="3716534"/>
                    </a:cubicBezTo>
                    <a:cubicBezTo>
                      <a:pt x="42033" y="3685525"/>
                      <a:pt x="80608" y="3634905"/>
                      <a:pt x="115165" y="3600437"/>
                    </a:cubicBezTo>
                    <a:lnTo>
                      <a:pt x="230182" y="3509727"/>
                    </a:lnTo>
                    <a:lnTo>
                      <a:pt x="363411" y="3435929"/>
                    </a:lnTo>
                    <a:lnTo>
                      <a:pt x="503049" y="3375199"/>
                    </a:lnTo>
                    <a:lnTo>
                      <a:pt x="645387" y="3326000"/>
                    </a:lnTo>
                    <a:lnTo>
                      <a:pt x="787724" y="3290254"/>
                    </a:lnTo>
                    <a:lnTo>
                      <a:pt x="930059" y="3265655"/>
                    </a:lnTo>
                    <a:lnTo>
                      <a:pt x="1069699" y="3246438"/>
                    </a:lnTo>
                    <a:lnTo>
                      <a:pt x="1196856" y="3235290"/>
                    </a:lnTo>
                    <a:lnTo>
                      <a:pt x="1306140" y="3229909"/>
                    </a:lnTo>
                    <a:lnTo>
                      <a:pt x="1322155" y="3229909"/>
                    </a:lnTo>
                    <a:lnTo>
                      <a:pt x="1387858" y="3520878"/>
                    </a:lnTo>
                    <a:lnTo>
                      <a:pt x="1387763" y="3520873"/>
                    </a:lnTo>
                    <a:lnTo>
                      <a:pt x="1196856" y="3526255"/>
                    </a:lnTo>
                    <a:lnTo>
                      <a:pt x="1024165" y="3545473"/>
                    </a:lnTo>
                    <a:lnTo>
                      <a:pt x="869685" y="3570456"/>
                    </a:lnTo>
                    <a:lnTo>
                      <a:pt x="745225" y="3600437"/>
                    </a:lnTo>
                    <a:lnTo>
                      <a:pt x="633244" y="3641565"/>
                    </a:lnTo>
                    <a:lnTo>
                      <a:pt x="539140" y="3680001"/>
                    </a:lnTo>
                    <a:lnTo>
                      <a:pt x="469658" y="3721127"/>
                    </a:lnTo>
                    <a:lnTo>
                      <a:pt x="408946" y="3759564"/>
                    </a:lnTo>
                    <a:lnTo>
                      <a:pt x="357341" y="3801075"/>
                    </a:lnTo>
                    <a:cubicBezTo>
                      <a:pt x="346210" y="3811837"/>
                      <a:pt x="335079" y="3822985"/>
                      <a:pt x="323949" y="3833747"/>
                    </a:cubicBezTo>
                    <a:cubicBezTo>
                      <a:pt x="316865" y="3842972"/>
                      <a:pt x="310119" y="3852197"/>
                      <a:pt x="303037" y="3861422"/>
                    </a:cubicBezTo>
                    <a:cubicBezTo>
                      <a:pt x="298990" y="3866034"/>
                      <a:pt x="294941" y="3870261"/>
                      <a:pt x="290894" y="3874873"/>
                    </a:cubicBezTo>
                    <a:cubicBezTo>
                      <a:pt x="266876" y="3886379"/>
                      <a:pt x="207406" y="3945193"/>
                      <a:pt x="158924" y="3930462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06" name="Rounded Rectangle 21">
                <a:extLst>
                  <a:ext uri="{FF2B5EF4-FFF2-40B4-BE49-F238E27FC236}">
                    <a16:creationId xmlns:a16="http://schemas.microsoft.com/office/drawing/2014/main" id="{7B10C053-EBA6-4FC7-8995-423B53BEA541}"/>
                  </a:ext>
                </a:extLst>
              </p:cNvPr>
              <p:cNvSpPr/>
              <p:nvPr/>
            </p:nvSpPr>
            <p:spPr>
              <a:xfrm rot="18063644">
                <a:off x="1029053" y="3391349"/>
                <a:ext cx="73094" cy="735402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 dirty="0"/>
              </a:p>
            </p:txBody>
          </p:sp>
        </p:grpSp>
      </p:grpSp>
      <p:sp>
        <p:nvSpPr>
          <p:cNvPr id="387" name="Freeform: Shape 386">
            <a:extLst>
              <a:ext uri="{FF2B5EF4-FFF2-40B4-BE49-F238E27FC236}">
                <a16:creationId xmlns:a16="http://schemas.microsoft.com/office/drawing/2014/main" id="{FD1F5C5F-76E0-4828-B95E-2E3388F2060E}"/>
              </a:ext>
            </a:extLst>
          </p:cNvPr>
          <p:cNvSpPr/>
          <p:nvPr/>
        </p:nvSpPr>
        <p:spPr>
          <a:xfrm rot="1022389">
            <a:off x="11052294" y="573415"/>
            <a:ext cx="1077492" cy="880832"/>
          </a:xfrm>
          <a:custGeom>
            <a:avLst/>
            <a:gdLst>
              <a:gd name="connsiteX0" fmla="*/ 618123 w 1077492"/>
              <a:gd name="connsiteY0" fmla="*/ 5091 h 880832"/>
              <a:gd name="connsiteX1" fmla="*/ 649515 w 1077492"/>
              <a:gd name="connsiteY1" fmla="*/ 48 h 880832"/>
              <a:gd name="connsiteX2" fmla="*/ 706766 w 1077492"/>
              <a:gd name="connsiteY2" fmla="*/ 25655 h 880832"/>
              <a:gd name="connsiteX3" fmla="*/ 703831 w 1077492"/>
              <a:gd name="connsiteY3" fmla="*/ 142493 h 880832"/>
              <a:gd name="connsiteX4" fmla="*/ 665641 w 1077492"/>
              <a:gd name="connsiteY4" fmla="*/ 157025 h 880832"/>
              <a:gd name="connsiteX5" fmla="*/ 665641 w 1077492"/>
              <a:gd name="connsiteY5" fmla="*/ 352605 h 880832"/>
              <a:gd name="connsiteX6" fmla="*/ 684786 w 1077492"/>
              <a:gd name="connsiteY6" fmla="*/ 356972 h 880832"/>
              <a:gd name="connsiteX7" fmla="*/ 718689 w 1077492"/>
              <a:gd name="connsiteY7" fmla="*/ 380793 h 880832"/>
              <a:gd name="connsiteX8" fmla="*/ 738749 w 1077492"/>
              <a:gd name="connsiteY8" fmla="*/ 496690 h 880832"/>
              <a:gd name="connsiteX9" fmla="*/ 735230 w 1077492"/>
              <a:gd name="connsiteY9" fmla="*/ 501698 h 880832"/>
              <a:gd name="connsiteX10" fmla="*/ 845060 w 1077492"/>
              <a:gd name="connsiteY10" fmla="*/ 617186 h 880832"/>
              <a:gd name="connsiteX11" fmla="*/ 879258 w 1077492"/>
              <a:gd name="connsiteY11" fmla="*/ 595803 h 880832"/>
              <a:gd name="connsiteX12" fmla="*/ 1037048 w 1077492"/>
              <a:gd name="connsiteY12" fmla="*/ 632408 h 880832"/>
              <a:gd name="connsiteX13" fmla="*/ 1031825 w 1077492"/>
              <a:gd name="connsiteY13" fmla="*/ 840388 h 880832"/>
              <a:gd name="connsiteX14" fmla="*/ 823846 w 1077492"/>
              <a:gd name="connsiteY14" fmla="*/ 835165 h 880832"/>
              <a:gd name="connsiteX15" fmla="*/ 795994 w 1077492"/>
              <a:gd name="connsiteY15" fmla="*/ 674255 h 880832"/>
              <a:gd name="connsiteX16" fmla="*/ 803191 w 1077492"/>
              <a:gd name="connsiteY16" fmla="*/ 664013 h 880832"/>
              <a:gd name="connsiteX17" fmla="*/ 690708 w 1077492"/>
              <a:gd name="connsiteY17" fmla="*/ 545736 h 880832"/>
              <a:gd name="connsiteX18" fmla="*/ 678778 w 1077492"/>
              <a:gd name="connsiteY18" fmla="*/ 553196 h 880832"/>
              <a:gd name="connsiteX19" fmla="*/ 565128 w 1077492"/>
              <a:gd name="connsiteY19" fmla="*/ 526831 h 880832"/>
              <a:gd name="connsiteX20" fmla="*/ 562479 w 1077492"/>
              <a:gd name="connsiteY20" fmla="*/ 522594 h 880832"/>
              <a:gd name="connsiteX21" fmla="*/ 207664 w 1077492"/>
              <a:gd name="connsiteY21" fmla="*/ 608151 h 880832"/>
              <a:gd name="connsiteX22" fmla="*/ 203307 w 1077492"/>
              <a:gd name="connsiteY22" fmla="*/ 628640 h 880832"/>
              <a:gd name="connsiteX23" fmla="*/ 178918 w 1077492"/>
              <a:gd name="connsiteY23" fmla="*/ 663609 h 880832"/>
              <a:gd name="connsiteX24" fmla="*/ 29119 w 1077492"/>
              <a:gd name="connsiteY24" fmla="*/ 659847 h 880832"/>
              <a:gd name="connsiteX25" fmla="*/ 32881 w 1077492"/>
              <a:gd name="connsiteY25" fmla="*/ 510048 h 880832"/>
              <a:gd name="connsiteX26" fmla="*/ 67936 w 1077492"/>
              <a:gd name="connsiteY26" fmla="*/ 487958 h 880832"/>
              <a:gd name="connsiteX27" fmla="*/ 182679 w 1077492"/>
              <a:gd name="connsiteY27" fmla="*/ 513810 h 880832"/>
              <a:gd name="connsiteX28" fmla="*/ 199867 w 1077492"/>
              <a:gd name="connsiteY28" fmla="*/ 541086 h 880832"/>
              <a:gd name="connsiteX29" fmla="*/ 537541 w 1077492"/>
              <a:gd name="connsiteY29" fmla="*/ 459661 h 880832"/>
              <a:gd name="connsiteX30" fmla="*/ 536059 w 1077492"/>
              <a:gd name="connsiteY30" fmla="*/ 450434 h 880832"/>
              <a:gd name="connsiteX31" fmla="*/ 568890 w 1077492"/>
              <a:gd name="connsiteY31" fmla="*/ 377032 h 880832"/>
              <a:gd name="connsiteX32" fmla="*/ 605039 w 1077492"/>
              <a:gd name="connsiteY32" fmla="*/ 354429 h 880832"/>
              <a:gd name="connsiteX33" fmla="*/ 624516 w 1077492"/>
              <a:gd name="connsiteY33" fmla="*/ 351300 h 880832"/>
              <a:gd name="connsiteX34" fmla="*/ 624516 w 1077492"/>
              <a:gd name="connsiteY34" fmla="*/ 160667 h 880832"/>
              <a:gd name="connsiteX35" fmla="*/ 613436 w 1077492"/>
              <a:gd name="connsiteY35" fmla="*/ 158139 h 880832"/>
              <a:gd name="connsiteX36" fmla="*/ 586993 w 1077492"/>
              <a:gd name="connsiteY36" fmla="*/ 139559 h 880832"/>
              <a:gd name="connsiteX37" fmla="*/ 589927 w 1077492"/>
              <a:gd name="connsiteY37" fmla="*/ 22721 h 880832"/>
              <a:gd name="connsiteX38" fmla="*/ 618123 w 1077492"/>
              <a:gd name="connsiteY38" fmla="*/ 5091 h 880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1077492" h="880832">
                <a:moveTo>
                  <a:pt x="618123" y="5091"/>
                </a:moveTo>
                <a:cubicBezTo>
                  <a:pt x="628264" y="1341"/>
                  <a:pt x="638938" y="-311"/>
                  <a:pt x="649515" y="48"/>
                </a:cubicBezTo>
                <a:cubicBezTo>
                  <a:pt x="670668" y="767"/>
                  <a:pt x="691432" y="9532"/>
                  <a:pt x="706766" y="25655"/>
                </a:cubicBezTo>
                <a:cubicBezTo>
                  <a:pt x="738893" y="59437"/>
                  <a:pt x="736078" y="111827"/>
                  <a:pt x="703831" y="142493"/>
                </a:cubicBezTo>
                <a:lnTo>
                  <a:pt x="665641" y="157025"/>
                </a:lnTo>
                <a:lnTo>
                  <a:pt x="665641" y="352605"/>
                </a:lnTo>
                <a:lnTo>
                  <a:pt x="684786" y="356972"/>
                </a:lnTo>
                <a:cubicBezTo>
                  <a:pt x="697289" y="362480"/>
                  <a:pt x="708859" y="370458"/>
                  <a:pt x="718689" y="380793"/>
                </a:cubicBezTo>
                <a:cubicBezTo>
                  <a:pt x="749581" y="413278"/>
                  <a:pt x="755275" y="459181"/>
                  <a:pt x="738749" y="496690"/>
                </a:cubicBezTo>
                <a:lnTo>
                  <a:pt x="735230" y="501698"/>
                </a:lnTo>
                <a:lnTo>
                  <a:pt x="845060" y="617186"/>
                </a:lnTo>
                <a:lnTo>
                  <a:pt x="879258" y="595803"/>
                </a:lnTo>
                <a:cubicBezTo>
                  <a:pt x="933414" y="575777"/>
                  <a:pt x="996107" y="589357"/>
                  <a:pt x="1037048" y="632408"/>
                </a:cubicBezTo>
                <a:cubicBezTo>
                  <a:pt x="1094236" y="692542"/>
                  <a:pt x="1089226" y="785799"/>
                  <a:pt x="1031825" y="840388"/>
                </a:cubicBezTo>
                <a:cubicBezTo>
                  <a:pt x="971691" y="897576"/>
                  <a:pt x="878434" y="892566"/>
                  <a:pt x="823846" y="835165"/>
                </a:cubicBezTo>
                <a:cubicBezTo>
                  <a:pt x="780955" y="790064"/>
                  <a:pt x="773050" y="726332"/>
                  <a:pt x="795994" y="674255"/>
                </a:cubicBezTo>
                <a:lnTo>
                  <a:pt x="803191" y="664013"/>
                </a:lnTo>
                <a:lnTo>
                  <a:pt x="690708" y="545736"/>
                </a:lnTo>
                <a:lnTo>
                  <a:pt x="678778" y="553196"/>
                </a:lnTo>
                <a:cubicBezTo>
                  <a:pt x="639771" y="567620"/>
                  <a:pt x="594617" y="557839"/>
                  <a:pt x="565128" y="526831"/>
                </a:cubicBezTo>
                <a:lnTo>
                  <a:pt x="562479" y="522594"/>
                </a:lnTo>
                <a:lnTo>
                  <a:pt x="207664" y="608151"/>
                </a:lnTo>
                <a:lnTo>
                  <a:pt x="203307" y="628640"/>
                </a:lnTo>
                <a:cubicBezTo>
                  <a:pt x="197853" y="641384"/>
                  <a:pt x="189746" y="653311"/>
                  <a:pt x="178918" y="663609"/>
                </a:cubicBezTo>
                <a:cubicBezTo>
                  <a:pt x="137575" y="702927"/>
                  <a:pt x="70309" y="703160"/>
                  <a:pt x="29119" y="659847"/>
                </a:cubicBezTo>
                <a:cubicBezTo>
                  <a:pt x="-10199" y="618504"/>
                  <a:pt x="-10431" y="551239"/>
                  <a:pt x="32881" y="510048"/>
                </a:cubicBezTo>
                <a:cubicBezTo>
                  <a:pt x="43217" y="500219"/>
                  <a:pt x="55173" y="492832"/>
                  <a:pt x="67936" y="487958"/>
                </a:cubicBezTo>
                <a:cubicBezTo>
                  <a:pt x="106227" y="473336"/>
                  <a:pt x="151787" y="481326"/>
                  <a:pt x="182679" y="513810"/>
                </a:cubicBezTo>
                <a:lnTo>
                  <a:pt x="199867" y="541086"/>
                </a:lnTo>
                <a:lnTo>
                  <a:pt x="537541" y="459661"/>
                </a:lnTo>
                <a:lnTo>
                  <a:pt x="536059" y="450434"/>
                </a:lnTo>
                <a:cubicBezTo>
                  <a:pt x="536980" y="423313"/>
                  <a:pt x="548218" y="396691"/>
                  <a:pt x="568890" y="377032"/>
                </a:cubicBezTo>
                <a:cubicBezTo>
                  <a:pt x="579718" y="366735"/>
                  <a:pt x="592037" y="359237"/>
                  <a:pt x="605039" y="354429"/>
                </a:cubicBezTo>
                <a:lnTo>
                  <a:pt x="624516" y="351300"/>
                </a:lnTo>
                <a:lnTo>
                  <a:pt x="624516" y="160667"/>
                </a:lnTo>
                <a:lnTo>
                  <a:pt x="613436" y="158139"/>
                </a:lnTo>
                <a:cubicBezTo>
                  <a:pt x="603685" y="153843"/>
                  <a:pt x="594660" y="147621"/>
                  <a:pt x="586993" y="139559"/>
                </a:cubicBezTo>
                <a:cubicBezTo>
                  <a:pt x="554867" y="105778"/>
                  <a:pt x="557681" y="53388"/>
                  <a:pt x="589927" y="22721"/>
                </a:cubicBezTo>
                <a:cubicBezTo>
                  <a:pt x="598373" y="14690"/>
                  <a:pt x="607982" y="8842"/>
                  <a:pt x="618123" y="5091"/>
                </a:cubicBezTo>
                <a:close/>
              </a:path>
            </a:pathLst>
          </a:custGeom>
          <a:solidFill>
            <a:schemeClr val="accent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89" name="Freeform: Shape 388">
            <a:extLst>
              <a:ext uri="{FF2B5EF4-FFF2-40B4-BE49-F238E27FC236}">
                <a16:creationId xmlns:a16="http://schemas.microsoft.com/office/drawing/2014/main" id="{8EFE0271-7A65-4BB9-8E1D-F67FE82C9A2B}"/>
              </a:ext>
            </a:extLst>
          </p:cNvPr>
          <p:cNvSpPr/>
          <p:nvPr/>
        </p:nvSpPr>
        <p:spPr>
          <a:xfrm rot="1022389">
            <a:off x="5088163" y="897607"/>
            <a:ext cx="1025410" cy="838256"/>
          </a:xfrm>
          <a:custGeom>
            <a:avLst/>
            <a:gdLst>
              <a:gd name="connsiteX0" fmla="*/ 618123 w 1077492"/>
              <a:gd name="connsiteY0" fmla="*/ 5091 h 880832"/>
              <a:gd name="connsiteX1" fmla="*/ 649515 w 1077492"/>
              <a:gd name="connsiteY1" fmla="*/ 48 h 880832"/>
              <a:gd name="connsiteX2" fmla="*/ 706766 w 1077492"/>
              <a:gd name="connsiteY2" fmla="*/ 25655 h 880832"/>
              <a:gd name="connsiteX3" fmla="*/ 703831 w 1077492"/>
              <a:gd name="connsiteY3" fmla="*/ 142493 h 880832"/>
              <a:gd name="connsiteX4" fmla="*/ 665641 w 1077492"/>
              <a:gd name="connsiteY4" fmla="*/ 157025 h 880832"/>
              <a:gd name="connsiteX5" fmla="*/ 665641 w 1077492"/>
              <a:gd name="connsiteY5" fmla="*/ 352605 h 880832"/>
              <a:gd name="connsiteX6" fmla="*/ 684786 w 1077492"/>
              <a:gd name="connsiteY6" fmla="*/ 356972 h 880832"/>
              <a:gd name="connsiteX7" fmla="*/ 718689 w 1077492"/>
              <a:gd name="connsiteY7" fmla="*/ 380793 h 880832"/>
              <a:gd name="connsiteX8" fmla="*/ 738749 w 1077492"/>
              <a:gd name="connsiteY8" fmla="*/ 496690 h 880832"/>
              <a:gd name="connsiteX9" fmla="*/ 735230 w 1077492"/>
              <a:gd name="connsiteY9" fmla="*/ 501698 h 880832"/>
              <a:gd name="connsiteX10" fmla="*/ 845060 w 1077492"/>
              <a:gd name="connsiteY10" fmla="*/ 617186 h 880832"/>
              <a:gd name="connsiteX11" fmla="*/ 879258 w 1077492"/>
              <a:gd name="connsiteY11" fmla="*/ 595803 h 880832"/>
              <a:gd name="connsiteX12" fmla="*/ 1037048 w 1077492"/>
              <a:gd name="connsiteY12" fmla="*/ 632408 h 880832"/>
              <a:gd name="connsiteX13" fmla="*/ 1031825 w 1077492"/>
              <a:gd name="connsiteY13" fmla="*/ 840388 h 880832"/>
              <a:gd name="connsiteX14" fmla="*/ 823846 w 1077492"/>
              <a:gd name="connsiteY14" fmla="*/ 835165 h 880832"/>
              <a:gd name="connsiteX15" fmla="*/ 795994 w 1077492"/>
              <a:gd name="connsiteY15" fmla="*/ 674255 h 880832"/>
              <a:gd name="connsiteX16" fmla="*/ 803191 w 1077492"/>
              <a:gd name="connsiteY16" fmla="*/ 664013 h 880832"/>
              <a:gd name="connsiteX17" fmla="*/ 690708 w 1077492"/>
              <a:gd name="connsiteY17" fmla="*/ 545736 h 880832"/>
              <a:gd name="connsiteX18" fmla="*/ 678778 w 1077492"/>
              <a:gd name="connsiteY18" fmla="*/ 553196 h 880832"/>
              <a:gd name="connsiteX19" fmla="*/ 565128 w 1077492"/>
              <a:gd name="connsiteY19" fmla="*/ 526831 h 880832"/>
              <a:gd name="connsiteX20" fmla="*/ 562479 w 1077492"/>
              <a:gd name="connsiteY20" fmla="*/ 522594 h 880832"/>
              <a:gd name="connsiteX21" fmla="*/ 207664 w 1077492"/>
              <a:gd name="connsiteY21" fmla="*/ 608151 h 880832"/>
              <a:gd name="connsiteX22" fmla="*/ 203307 w 1077492"/>
              <a:gd name="connsiteY22" fmla="*/ 628640 h 880832"/>
              <a:gd name="connsiteX23" fmla="*/ 178918 w 1077492"/>
              <a:gd name="connsiteY23" fmla="*/ 663609 h 880832"/>
              <a:gd name="connsiteX24" fmla="*/ 29119 w 1077492"/>
              <a:gd name="connsiteY24" fmla="*/ 659847 h 880832"/>
              <a:gd name="connsiteX25" fmla="*/ 32881 w 1077492"/>
              <a:gd name="connsiteY25" fmla="*/ 510048 h 880832"/>
              <a:gd name="connsiteX26" fmla="*/ 67936 w 1077492"/>
              <a:gd name="connsiteY26" fmla="*/ 487958 h 880832"/>
              <a:gd name="connsiteX27" fmla="*/ 182679 w 1077492"/>
              <a:gd name="connsiteY27" fmla="*/ 513810 h 880832"/>
              <a:gd name="connsiteX28" fmla="*/ 199867 w 1077492"/>
              <a:gd name="connsiteY28" fmla="*/ 541086 h 880832"/>
              <a:gd name="connsiteX29" fmla="*/ 537541 w 1077492"/>
              <a:gd name="connsiteY29" fmla="*/ 459661 h 880832"/>
              <a:gd name="connsiteX30" fmla="*/ 536059 w 1077492"/>
              <a:gd name="connsiteY30" fmla="*/ 450434 h 880832"/>
              <a:gd name="connsiteX31" fmla="*/ 568890 w 1077492"/>
              <a:gd name="connsiteY31" fmla="*/ 377032 h 880832"/>
              <a:gd name="connsiteX32" fmla="*/ 605039 w 1077492"/>
              <a:gd name="connsiteY32" fmla="*/ 354429 h 880832"/>
              <a:gd name="connsiteX33" fmla="*/ 624516 w 1077492"/>
              <a:gd name="connsiteY33" fmla="*/ 351300 h 880832"/>
              <a:gd name="connsiteX34" fmla="*/ 624516 w 1077492"/>
              <a:gd name="connsiteY34" fmla="*/ 160667 h 880832"/>
              <a:gd name="connsiteX35" fmla="*/ 613436 w 1077492"/>
              <a:gd name="connsiteY35" fmla="*/ 158139 h 880832"/>
              <a:gd name="connsiteX36" fmla="*/ 586993 w 1077492"/>
              <a:gd name="connsiteY36" fmla="*/ 139559 h 880832"/>
              <a:gd name="connsiteX37" fmla="*/ 589927 w 1077492"/>
              <a:gd name="connsiteY37" fmla="*/ 22721 h 880832"/>
              <a:gd name="connsiteX38" fmla="*/ 618123 w 1077492"/>
              <a:gd name="connsiteY38" fmla="*/ 5091 h 880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1077492" h="880832">
                <a:moveTo>
                  <a:pt x="618123" y="5091"/>
                </a:moveTo>
                <a:cubicBezTo>
                  <a:pt x="628264" y="1341"/>
                  <a:pt x="638938" y="-311"/>
                  <a:pt x="649515" y="48"/>
                </a:cubicBezTo>
                <a:cubicBezTo>
                  <a:pt x="670668" y="767"/>
                  <a:pt x="691432" y="9532"/>
                  <a:pt x="706766" y="25655"/>
                </a:cubicBezTo>
                <a:cubicBezTo>
                  <a:pt x="738893" y="59437"/>
                  <a:pt x="736078" y="111827"/>
                  <a:pt x="703831" y="142493"/>
                </a:cubicBezTo>
                <a:lnTo>
                  <a:pt x="665641" y="157025"/>
                </a:lnTo>
                <a:lnTo>
                  <a:pt x="665641" y="352605"/>
                </a:lnTo>
                <a:lnTo>
                  <a:pt x="684786" y="356972"/>
                </a:lnTo>
                <a:cubicBezTo>
                  <a:pt x="697289" y="362480"/>
                  <a:pt x="708859" y="370458"/>
                  <a:pt x="718689" y="380793"/>
                </a:cubicBezTo>
                <a:cubicBezTo>
                  <a:pt x="749581" y="413278"/>
                  <a:pt x="755275" y="459181"/>
                  <a:pt x="738749" y="496690"/>
                </a:cubicBezTo>
                <a:lnTo>
                  <a:pt x="735230" y="501698"/>
                </a:lnTo>
                <a:lnTo>
                  <a:pt x="845060" y="617186"/>
                </a:lnTo>
                <a:lnTo>
                  <a:pt x="879258" y="595803"/>
                </a:lnTo>
                <a:cubicBezTo>
                  <a:pt x="933414" y="575777"/>
                  <a:pt x="996107" y="589357"/>
                  <a:pt x="1037048" y="632408"/>
                </a:cubicBezTo>
                <a:cubicBezTo>
                  <a:pt x="1094236" y="692542"/>
                  <a:pt x="1089226" y="785799"/>
                  <a:pt x="1031825" y="840388"/>
                </a:cubicBezTo>
                <a:cubicBezTo>
                  <a:pt x="971691" y="897576"/>
                  <a:pt x="878434" y="892566"/>
                  <a:pt x="823846" y="835165"/>
                </a:cubicBezTo>
                <a:cubicBezTo>
                  <a:pt x="780955" y="790064"/>
                  <a:pt x="773050" y="726332"/>
                  <a:pt x="795994" y="674255"/>
                </a:cubicBezTo>
                <a:lnTo>
                  <a:pt x="803191" y="664013"/>
                </a:lnTo>
                <a:lnTo>
                  <a:pt x="690708" y="545736"/>
                </a:lnTo>
                <a:lnTo>
                  <a:pt x="678778" y="553196"/>
                </a:lnTo>
                <a:cubicBezTo>
                  <a:pt x="639771" y="567620"/>
                  <a:pt x="594617" y="557839"/>
                  <a:pt x="565128" y="526831"/>
                </a:cubicBezTo>
                <a:lnTo>
                  <a:pt x="562479" y="522594"/>
                </a:lnTo>
                <a:lnTo>
                  <a:pt x="207664" y="608151"/>
                </a:lnTo>
                <a:lnTo>
                  <a:pt x="203307" y="628640"/>
                </a:lnTo>
                <a:cubicBezTo>
                  <a:pt x="197853" y="641384"/>
                  <a:pt x="189746" y="653311"/>
                  <a:pt x="178918" y="663609"/>
                </a:cubicBezTo>
                <a:cubicBezTo>
                  <a:pt x="137575" y="702927"/>
                  <a:pt x="70309" y="703160"/>
                  <a:pt x="29119" y="659847"/>
                </a:cubicBezTo>
                <a:cubicBezTo>
                  <a:pt x="-10199" y="618504"/>
                  <a:pt x="-10431" y="551239"/>
                  <a:pt x="32881" y="510048"/>
                </a:cubicBezTo>
                <a:cubicBezTo>
                  <a:pt x="43217" y="500219"/>
                  <a:pt x="55173" y="492832"/>
                  <a:pt x="67936" y="487958"/>
                </a:cubicBezTo>
                <a:cubicBezTo>
                  <a:pt x="106227" y="473336"/>
                  <a:pt x="151787" y="481326"/>
                  <a:pt x="182679" y="513810"/>
                </a:cubicBezTo>
                <a:lnTo>
                  <a:pt x="199867" y="541086"/>
                </a:lnTo>
                <a:lnTo>
                  <a:pt x="537541" y="459661"/>
                </a:lnTo>
                <a:lnTo>
                  <a:pt x="536059" y="450434"/>
                </a:lnTo>
                <a:cubicBezTo>
                  <a:pt x="536980" y="423313"/>
                  <a:pt x="548218" y="396691"/>
                  <a:pt x="568890" y="377032"/>
                </a:cubicBezTo>
                <a:cubicBezTo>
                  <a:pt x="579718" y="366735"/>
                  <a:pt x="592037" y="359237"/>
                  <a:pt x="605039" y="354429"/>
                </a:cubicBezTo>
                <a:lnTo>
                  <a:pt x="624516" y="351300"/>
                </a:lnTo>
                <a:lnTo>
                  <a:pt x="624516" y="160667"/>
                </a:lnTo>
                <a:lnTo>
                  <a:pt x="613436" y="158139"/>
                </a:lnTo>
                <a:cubicBezTo>
                  <a:pt x="603685" y="153843"/>
                  <a:pt x="594660" y="147621"/>
                  <a:pt x="586993" y="139559"/>
                </a:cubicBezTo>
                <a:cubicBezTo>
                  <a:pt x="554867" y="105778"/>
                  <a:pt x="557681" y="53388"/>
                  <a:pt x="589927" y="22721"/>
                </a:cubicBezTo>
                <a:cubicBezTo>
                  <a:pt x="598373" y="14690"/>
                  <a:pt x="607982" y="8842"/>
                  <a:pt x="618123" y="5091"/>
                </a:cubicBezTo>
                <a:close/>
              </a:path>
            </a:pathLst>
          </a:custGeom>
          <a:solidFill>
            <a:schemeClr val="accent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9953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 animBg="1"/>
      <p:bldP spid="74" grpId="0" animBg="1"/>
      <p:bldP spid="75" grpId="0" animBg="1"/>
      <p:bldP spid="76" grpId="0" animBg="1"/>
      <p:bldP spid="52" grpId="0"/>
      <p:bldP spid="55" grpId="0"/>
      <p:bldP spid="58" grpId="0"/>
      <p:bldP spid="61" grpId="0"/>
      <p:bldP spid="63" grpId="0" animBg="1"/>
      <p:bldP spid="64" grpId="0" animBg="1"/>
      <p:bldP spid="65" grpId="0" animBg="1"/>
      <p:bldP spid="67" grpId="0" animBg="1"/>
      <p:bldP spid="78" grpId="0" animBg="1"/>
      <p:bldP spid="79" grpId="0" animBg="1"/>
      <p:bldP spid="80" grpId="0" animBg="1"/>
      <p:bldP spid="82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ardrop 27"/>
          <p:cNvSpPr/>
          <p:nvPr/>
        </p:nvSpPr>
        <p:spPr>
          <a:xfrm rot="18900000">
            <a:off x="3498106" y="2486859"/>
            <a:ext cx="342733" cy="338278"/>
          </a:xfrm>
          <a:custGeom>
            <a:avLst/>
            <a:gdLst>
              <a:gd name="connsiteX0" fmla="*/ 0 w 220469"/>
              <a:gd name="connsiteY0" fmla="*/ 110235 h 220469"/>
              <a:gd name="connsiteX1" fmla="*/ 110235 w 220469"/>
              <a:gd name="connsiteY1" fmla="*/ 0 h 220469"/>
              <a:gd name="connsiteX2" fmla="*/ 220469 w 220469"/>
              <a:gd name="connsiteY2" fmla="*/ 0 h 220469"/>
              <a:gd name="connsiteX3" fmla="*/ 220469 w 220469"/>
              <a:gd name="connsiteY3" fmla="*/ 110235 h 220469"/>
              <a:gd name="connsiteX4" fmla="*/ 110234 w 220469"/>
              <a:gd name="connsiteY4" fmla="*/ 220470 h 220469"/>
              <a:gd name="connsiteX5" fmla="*/ -1 w 220469"/>
              <a:gd name="connsiteY5" fmla="*/ 110235 h 220469"/>
              <a:gd name="connsiteX6" fmla="*/ 0 w 220469"/>
              <a:gd name="connsiteY6" fmla="*/ 110235 h 22046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9198" h="255829">
                <a:moveTo>
                  <a:pt x="1" y="145594"/>
                </a:moveTo>
                <a:cubicBezTo>
                  <a:pt x="1" y="84713"/>
                  <a:pt x="35885" y="62300"/>
                  <a:pt x="110236" y="35359"/>
                </a:cubicBezTo>
                <a:cubicBezTo>
                  <a:pt x="178411" y="18523"/>
                  <a:pt x="199441" y="11785"/>
                  <a:pt x="259198" y="0"/>
                </a:cubicBezTo>
                <a:cubicBezTo>
                  <a:pt x="244044" y="58633"/>
                  <a:pt x="244042" y="75173"/>
                  <a:pt x="220470" y="145594"/>
                </a:cubicBezTo>
                <a:cubicBezTo>
                  <a:pt x="196896" y="219943"/>
                  <a:pt x="171116" y="255829"/>
                  <a:pt x="110235" y="255829"/>
                </a:cubicBezTo>
                <a:cubicBezTo>
                  <a:pt x="49354" y="255829"/>
                  <a:pt x="0" y="206475"/>
                  <a:pt x="0" y="145594"/>
                </a:cubicBezTo>
                <a:lnTo>
                  <a:pt x="1" y="145594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800"/>
          </a:p>
        </p:txBody>
      </p:sp>
      <p:grpSp>
        <p:nvGrpSpPr>
          <p:cNvPr id="54" name="Group 53"/>
          <p:cNvGrpSpPr/>
          <p:nvPr/>
        </p:nvGrpSpPr>
        <p:grpSpPr>
          <a:xfrm>
            <a:off x="995906" y="1393949"/>
            <a:ext cx="2477149" cy="1581627"/>
            <a:chOff x="-40593" y="1204659"/>
            <a:chExt cx="2495556" cy="1593380"/>
          </a:xfrm>
        </p:grpSpPr>
        <p:grpSp>
          <p:nvGrpSpPr>
            <p:cNvPr id="26" name="Group 25"/>
            <p:cNvGrpSpPr/>
            <p:nvPr/>
          </p:nvGrpSpPr>
          <p:grpSpPr>
            <a:xfrm>
              <a:off x="-40593" y="1204659"/>
              <a:ext cx="2495556" cy="1413837"/>
              <a:chOff x="427571" y="1831133"/>
              <a:chExt cx="2263443" cy="1282335"/>
            </a:xfrm>
          </p:grpSpPr>
          <p:sp>
            <p:nvSpPr>
              <p:cNvPr id="22" name="Rounded Rectangle 21"/>
              <p:cNvSpPr/>
              <p:nvPr userDrawn="1"/>
            </p:nvSpPr>
            <p:spPr>
              <a:xfrm rot="3600000">
                <a:off x="2191300" y="2155086"/>
                <a:ext cx="810238" cy="162331"/>
              </a:xfrm>
              <a:prstGeom prst="roundRect">
                <a:avLst>
                  <a:gd name="adj" fmla="val 46616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4800"/>
              </a:p>
            </p:txBody>
          </p:sp>
          <p:sp>
            <p:nvSpPr>
              <p:cNvPr id="23" name="Round Same Side Corner Rectangle 22"/>
              <p:cNvSpPr/>
              <p:nvPr userDrawn="1"/>
            </p:nvSpPr>
            <p:spPr>
              <a:xfrm rot="14400000">
                <a:off x="1292073" y="1706320"/>
                <a:ext cx="548653" cy="2249228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4800"/>
              </a:p>
            </p:txBody>
          </p:sp>
          <p:sp>
            <p:nvSpPr>
              <p:cNvPr id="24" name="Round Same Side Corner Rectangle 42"/>
              <p:cNvSpPr/>
              <p:nvPr userDrawn="1"/>
            </p:nvSpPr>
            <p:spPr>
              <a:xfrm rot="14400000">
                <a:off x="1277858" y="1714528"/>
                <a:ext cx="548653" cy="2249228"/>
              </a:xfrm>
              <a:custGeom>
                <a:avLst/>
                <a:gdLst>
                  <a:gd name="connsiteX0" fmla="*/ 332585 w 665170"/>
                  <a:gd name="connsiteY0" fmla="*/ 0 h 2726892"/>
                  <a:gd name="connsiteX1" fmla="*/ 332585 w 665170"/>
                  <a:gd name="connsiteY1" fmla="*/ 0 h 2726892"/>
                  <a:gd name="connsiteX2" fmla="*/ 665170 w 665170"/>
                  <a:gd name="connsiteY2" fmla="*/ 332585 h 2726892"/>
                  <a:gd name="connsiteX3" fmla="*/ 665170 w 665170"/>
                  <a:gd name="connsiteY3" fmla="*/ 2726892 h 2726892"/>
                  <a:gd name="connsiteX4" fmla="*/ 665170 w 665170"/>
                  <a:gd name="connsiteY4" fmla="*/ 2726892 h 2726892"/>
                  <a:gd name="connsiteX5" fmla="*/ 0 w 665170"/>
                  <a:gd name="connsiteY5" fmla="*/ 2726892 h 2726892"/>
                  <a:gd name="connsiteX6" fmla="*/ 0 w 665170"/>
                  <a:gd name="connsiteY6" fmla="*/ 2726892 h 2726892"/>
                  <a:gd name="connsiteX7" fmla="*/ 0 w 665170"/>
                  <a:gd name="connsiteY7" fmla="*/ 332585 h 2726892"/>
                  <a:gd name="connsiteX8" fmla="*/ 332585 w 665170"/>
                  <a:gd name="connsiteY8" fmla="*/ 0 h 2726892"/>
                  <a:gd name="connsiteX0" fmla="*/ 332585 w 665170"/>
                  <a:gd name="connsiteY0" fmla="*/ 0 h 2726892"/>
                  <a:gd name="connsiteX1" fmla="*/ 332585 w 665170"/>
                  <a:gd name="connsiteY1" fmla="*/ 0 h 2726892"/>
                  <a:gd name="connsiteX2" fmla="*/ 665170 w 665170"/>
                  <a:gd name="connsiteY2" fmla="*/ 332585 h 2726892"/>
                  <a:gd name="connsiteX3" fmla="*/ 664895 w 665170"/>
                  <a:gd name="connsiteY3" fmla="*/ 1413622 h 2726892"/>
                  <a:gd name="connsiteX4" fmla="*/ 665170 w 665170"/>
                  <a:gd name="connsiteY4" fmla="*/ 2726892 h 2726892"/>
                  <a:gd name="connsiteX5" fmla="*/ 665170 w 665170"/>
                  <a:gd name="connsiteY5" fmla="*/ 2726892 h 2726892"/>
                  <a:gd name="connsiteX6" fmla="*/ 0 w 665170"/>
                  <a:gd name="connsiteY6" fmla="*/ 2726892 h 2726892"/>
                  <a:gd name="connsiteX7" fmla="*/ 0 w 665170"/>
                  <a:gd name="connsiteY7" fmla="*/ 2726892 h 2726892"/>
                  <a:gd name="connsiteX8" fmla="*/ 0 w 665170"/>
                  <a:gd name="connsiteY8" fmla="*/ 332585 h 2726892"/>
                  <a:gd name="connsiteX9" fmla="*/ 332585 w 665170"/>
                  <a:gd name="connsiteY9" fmla="*/ 0 h 2726892"/>
                  <a:gd name="connsiteX0" fmla="*/ 332585 w 665170"/>
                  <a:gd name="connsiteY0" fmla="*/ 0 h 2726892"/>
                  <a:gd name="connsiteX1" fmla="*/ 332585 w 665170"/>
                  <a:gd name="connsiteY1" fmla="*/ 0 h 2726892"/>
                  <a:gd name="connsiteX2" fmla="*/ 665170 w 665170"/>
                  <a:gd name="connsiteY2" fmla="*/ 332585 h 2726892"/>
                  <a:gd name="connsiteX3" fmla="*/ 664895 w 665170"/>
                  <a:gd name="connsiteY3" fmla="*/ 1413622 h 2726892"/>
                  <a:gd name="connsiteX4" fmla="*/ 665170 w 665170"/>
                  <a:gd name="connsiteY4" fmla="*/ 2726892 h 2726892"/>
                  <a:gd name="connsiteX5" fmla="*/ 0 w 665170"/>
                  <a:gd name="connsiteY5" fmla="*/ 2726892 h 2726892"/>
                  <a:gd name="connsiteX6" fmla="*/ 0 w 665170"/>
                  <a:gd name="connsiteY6" fmla="*/ 2726892 h 2726892"/>
                  <a:gd name="connsiteX7" fmla="*/ 0 w 665170"/>
                  <a:gd name="connsiteY7" fmla="*/ 332585 h 2726892"/>
                  <a:gd name="connsiteX8" fmla="*/ 332585 w 665170"/>
                  <a:gd name="connsiteY8" fmla="*/ 0 h 2726892"/>
                  <a:gd name="connsiteX0" fmla="*/ 332585 w 665170"/>
                  <a:gd name="connsiteY0" fmla="*/ 0 h 2726892"/>
                  <a:gd name="connsiteX1" fmla="*/ 332585 w 665170"/>
                  <a:gd name="connsiteY1" fmla="*/ 0 h 2726892"/>
                  <a:gd name="connsiteX2" fmla="*/ 665170 w 665170"/>
                  <a:gd name="connsiteY2" fmla="*/ 332585 h 2726892"/>
                  <a:gd name="connsiteX3" fmla="*/ 664895 w 665170"/>
                  <a:gd name="connsiteY3" fmla="*/ 1413622 h 2726892"/>
                  <a:gd name="connsiteX4" fmla="*/ 0 w 665170"/>
                  <a:gd name="connsiteY4" fmla="*/ 2726892 h 2726892"/>
                  <a:gd name="connsiteX5" fmla="*/ 0 w 665170"/>
                  <a:gd name="connsiteY5" fmla="*/ 2726892 h 2726892"/>
                  <a:gd name="connsiteX6" fmla="*/ 0 w 665170"/>
                  <a:gd name="connsiteY6" fmla="*/ 332585 h 2726892"/>
                  <a:gd name="connsiteX7" fmla="*/ 332585 w 665170"/>
                  <a:gd name="connsiteY7" fmla="*/ 0 h 2726892"/>
                  <a:gd name="connsiteX0" fmla="*/ 332585 w 665170"/>
                  <a:gd name="connsiteY0" fmla="*/ 0 h 2726892"/>
                  <a:gd name="connsiteX1" fmla="*/ 332585 w 665170"/>
                  <a:gd name="connsiteY1" fmla="*/ 0 h 2726892"/>
                  <a:gd name="connsiteX2" fmla="*/ 665170 w 665170"/>
                  <a:gd name="connsiteY2" fmla="*/ 332585 h 2726892"/>
                  <a:gd name="connsiteX3" fmla="*/ 664895 w 665170"/>
                  <a:gd name="connsiteY3" fmla="*/ 1413622 h 2726892"/>
                  <a:gd name="connsiteX4" fmla="*/ 0 w 665170"/>
                  <a:gd name="connsiteY4" fmla="*/ 2726892 h 2726892"/>
                  <a:gd name="connsiteX5" fmla="*/ 0 w 665170"/>
                  <a:gd name="connsiteY5" fmla="*/ 2726892 h 2726892"/>
                  <a:gd name="connsiteX6" fmla="*/ 0 w 665170"/>
                  <a:gd name="connsiteY6" fmla="*/ 332585 h 2726892"/>
                  <a:gd name="connsiteX7" fmla="*/ 332585 w 665170"/>
                  <a:gd name="connsiteY7" fmla="*/ 0 h 2726892"/>
                  <a:gd name="connsiteX0" fmla="*/ 332585 w 665170"/>
                  <a:gd name="connsiteY0" fmla="*/ 0 h 2726892"/>
                  <a:gd name="connsiteX1" fmla="*/ 332585 w 665170"/>
                  <a:gd name="connsiteY1" fmla="*/ 0 h 2726892"/>
                  <a:gd name="connsiteX2" fmla="*/ 665170 w 665170"/>
                  <a:gd name="connsiteY2" fmla="*/ 332585 h 2726892"/>
                  <a:gd name="connsiteX3" fmla="*/ 664895 w 665170"/>
                  <a:gd name="connsiteY3" fmla="*/ 1413622 h 2726892"/>
                  <a:gd name="connsiteX4" fmla="*/ 0 w 665170"/>
                  <a:gd name="connsiteY4" fmla="*/ 2726892 h 2726892"/>
                  <a:gd name="connsiteX5" fmla="*/ 0 w 665170"/>
                  <a:gd name="connsiteY5" fmla="*/ 2726892 h 2726892"/>
                  <a:gd name="connsiteX6" fmla="*/ 0 w 665170"/>
                  <a:gd name="connsiteY6" fmla="*/ 332585 h 2726892"/>
                  <a:gd name="connsiteX7" fmla="*/ 332585 w 665170"/>
                  <a:gd name="connsiteY7" fmla="*/ 0 h 27268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65170" h="2726892">
                    <a:moveTo>
                      <a:pt x="332585" y="0"/>
                    </a:moveTo>
                    <a:lnTo>
                      <a:pt x="332585" y="0"/>
                    </a:lnTo>
                    <a:cubicBezTo>
                      <a:pt x="516267" y="0"/>
                      <a:pt x="665170" y="148903"/>
                      <a:pt x="665170" y="332585"/>
                    </a:cubicBezTo>
                    <a:cubicBezTo>
                      <a:pt x="665078" y="692931"/>
                      <a:pt x="664987" y="1053276"/>
                      <a:pt x="664895" y="1413622"/>
                    </a:cubicBezTo>
                    <a:cubicBezTo>
                      <a:pt x="476395" y="1778168"/>
                      <a:pt x="266092" y="2119826"/>
                      <a:pt x="0" y="2726892"/>
                    </a:cubicBezTo>
                    <a:lnTo>
                      <a:pt x="0" y="2726892"/>
                    </a:lnTo>
                    <a:lnTo>
                      <a:pt x="0" y="332585"/>
                    </a:lnTo>
                    <a:cubicBezTo>
                      <a:pt x="0" y="148903"/>
                      <a:pt x="148903" y="0"/>
                      <a:pt x="33258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4800"/>
              </a:p>
            </p:txBody>
          </p:sp>
        </p:grpSp>
        <p:sp>
          <p:nvSpPr>
            <p:cNvPr id="31" name="Oval 30"/>
            <p:cNvSpPr/>
            <p:nvPr/>
          </p:nvSpPr>
          <p:spPr>
            <a:xfrm rot="19922172">
              <a:off x="939740" y="2205693"/>
              <a:ext cx="169099" cy="1690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32" name="Oval 31"/>
            <p:cNvSpPr/>
            <p:nvPr/>
          </p:nvSpPr>
          <p:spPr>
            <a:xfrm rot="19922172">
              <a:off x="715292" y="2593806"/>
              <a:ext cx="84549" cy="8454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33" name="Oval 32"/>
            <p:cNvSpPr/>
            <p:nvPr/>
          </p:nvSpPr>
          <p:spPr>
            <a:xfrm rot="19922172">
              <a:off x="450432" y="2660329"/>
              <a:ext cx="137710" cy="13771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34" name="Oval 33"/>
            <p:cNvSpPr/>
            <p:nvPr/>
          </p:nvSpPr>
          <p:spPr>
            <a:xfrm rot="19922172">
              <a:off x="1419157" y="2059022"/>
              <a:ext cx="228336" cy="2283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35" name="Oval 34"/>
            <p:cNvSpPr/>
            <p:nvPr/>
          </p:nvSpPr>
          <p:spPr>
            <a:xfrm rot="19922172">
              <a:off x="1037837" y="2587555"/>
              <a:ext cx="84549" cy="8454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37" name="Oval 36"/>
            <p:cNvSpPr/>
            <p:nvPr/>
          </p:nvSpPr>
          <p:spPr>
            <a:xfrm rot="19922172">
              <a:off x="1216994" y="2334034"/>
              <a:ext cx="137710" cy="13771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grpSp>
          <p:nvGrpSpPr>
            <p:cNvPr id="42" name="Group 41"/>
            <p:cNvGrpSpPr/>
            <p:nvPr/>
          </p:nvGrpSpPr>
          <p:grpSpPr>
            <a:xfrm rot="900000">
              <a:off x="1097580" y="1393561"/>
              <a:ext cx="1165779" cy="703527"/>
              <a:chOff x="7061137" y="2490268"/>
              <a:chExt cx="953399" cy="575358"/>
            </a:xfrm>
          </p:grpSpPr>
          <p:sp>
            <p:nvSpPr>
              <p:cNvPr id="29" name="Flowchart: Terminator 28"/>
              <p:cNvSpPr/>
              <p:nvPr/>
            </p:nvSpPr>
            <p:spPr>
              <a:xfrm rot="2666605">
                <a:off x="7546536" y="2490268"/>
                <a:ext cx="468000" cy="177585"/>
              </a:xfrm>
              <a:prstGeom prst="flowChartTerminator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4800"/>
              </a:p>
            </p:txBody>
          </p:sp>
          <p:sp>
            <p:nvSpPr>
              <p:cNvPr id="39" name="Flowchart: Terminator 38"/>
              <p:cNvSpPr/>
              <p:nvPr/>
            </p:nvSpPr>
            <p:spPr>
              <a:xfrm rot="2666605">
                <a:off x="7327125" y="2631892"/>
                <a:ext cx="576064" cy="177585"/>
              </a:xfrm>
              <a:prstGeom prst="flowChartTerminator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4800"/>
              </a:p>
            </p:txBody>
          </p:sp>
          <p:sp>
            <p:nvSpPr>
              <p:cNvPr id="40" name="Flowchart: Terminator 39"/>
              <p:cNvSpPr/>
              <p:nvPr/>
            </p:nvSpPr>
            <p:spPr>
              <a:xfrm rot="2666605">
                <a:off x="7171289" y="2741835"/>
                <a:ext cx="540000" cy="177585"/>
              </a:xfrm>
              <a:prstGeom prst="flowChartTerminator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4800"/>
              </a:p>
            </p:txBody>
          </p:sp>
          <p:sp>
            <p:nvSpPr>
              <p:cNvPr id="41" name="Flowchart: Terminator 40"/>
              <p:cNvSpPr/>
              <p:nvPr/>
            </p:nvSpPr>
            <p:spPr>
              <a:xfrm rot="2666605">
                <a:off x="7061137" y="2888041"/>
                <a:ext cx="432000" cy="177585"/>
              </a:xfrm>
              <a:prstGeom prst="flowChartTerminator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4800"/>
              </a:p>
            </p:txBody>
          </p:sp>
        </p:grpSp>
      </p:grpSp>
      <p:grpSp>
        <p:nvGrpSpPr>
          <p:cNvPr id="69" name="Group 68"/>
          <p:cNvGrpSpPr/>
          <p:nvPr/>
        </p:nvGrpSpPr>
        <p:grpSpPr>
          <a:xfrm>
            <a:off x="3246971" y="3062682"/>
            <a:ext cx="2052406" cy="3005359"/>
            <a:chOff x="2274967" y="2856728"/>
            <a:chExt cx="1887270" cy="2763549"/>
          </a:xfrm>
        </p:grpSpPr>
        <p:sp>
          <p:nvSpPr>
            <p:cNvPr id="4" name="Rectangle 3"/>
            <p:cNvSpPr/>
            <p:nvPr/>
          </p:nvSpPr>
          <p:spPr>
            <a:xfrm rot="20822172">
              <a:off x="2534405" y="3008769"/>
              <a:ext cx="776804" cy="116520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5" name="Rounded Rectangle 20"/>
            <p:cNvSpPr/>
            <p:nvPr/>
          </p:nvSpPr>
          <p:spPr>
            <a:xfrm rot="20822172">
              <a:off x="2274967" y="3807730"/>
              <a:ext cx="1812545" cy="1812547"/>
            </a:xfrm>
            <a:custGeom>
              <a:avLst/>
              <a:gdLst>
                <a:gd name="connsiteX0" fmla="*/ 0 w 2016224"/>
                <a:gd name="connsiteY0" fmla="*/ 517202 h 2016224"/>
                <a:gd name="connsiteX1" fmla="*/ 517202 w 2016224"/>
                <a:gd name="connsiteY1" fmla="*/ 0 h 2016224"/>
                <a:gd name="connsiteX2" fmla="*/ 1499022 w 2016224"/>
                <a:gd name="connsiteY2" fmla="*/ 0 h 2016224"/>
                <a:gd name="connsiteX3" fmla="*/ 2016224 w 2016224"/>
                <a:gd name="connsiteY3" fmla="*/ 517202 h 2016224"/>
                <a:gd name="connsiteX4" fmla="*/ 2016224 w 2016224"/>
                <a:gd name="connsiteY4" fmla="*/ 1499022 h 2016224"/>
                <a:gd name="connsiteX5" fmla="*/ 1499022 w 2016224"/>
                <a:gd name="connsiteY5" fmla="*/ 2016224 h 2016224"/>
                <a:gd name="connsiteX6" fmla="*/ 517202 w 2016224"/>
                <a:gd name="connsiteY6" fmla="*/ 2016224 h 2016224"/>
                <a:gd name="connsiteX7" fmla="*/ 0 w 2016224"/>
                <a:gd name="connsiteY7" fmla="*/ 1499022 h 2016224"/>
                <a:gd name="connsiteX8" fmla="*/ 0 w 2016224"/>
                <a:gd name="connsiteY8" fmla="*/ 517202 h 2016224"/>
                <a:gd name="connsiteX0" fmla="*/ 0 w 2016224"/>
                <a:gd name="connsiteY0" fmla="*/ 517202 h 2016224"/>
                <a:gd name="connsiteX1" fmla="*/ 594839 w 2016224"/>
                <a:gd name="connsiteY1" fmla="*/ 0 h 2016224"/>
                <a:gd name="connsiteX2" fmla="*/ 1499022 w 2016224"/>
                <a:gd name="connsiteY2" fmla="*/ 0 h 2016224"/>
                <a:gd name="connsiteX3" fmla="*/ 2016224 w 2016224"/>
                <a:gd name="connsiteY3" fmla="*/ 517202 h 2016224"/>
                <a:gd name="connsiteX4" fmla="*/ 2016224 w 2016224"/>
                <a:gd name="connsiteY4" fmla="*/ 1499022 h 2016224"/>
                <a:gd name="connsiteX5" fmla="*/ 1499022 w 2016224"/>
                <a:gd name="connsiteY5" fmla="*/ 2016224 h 2016224"/>
                <a:gd name="connsiteX6" fmla="*/ 517202 w 2016224"/>
                <a:gd name="connsiteY6" fmla="*/ 2016224 h 2016224"/>
                <a:gd name="connsiteX7" fmla="*/ 0 w 2016224"/>
                <a:gd name="connsiteY7" fmla="*/ 1499022 h 2016224"/>
                <a:gd name="connsiteX8" fmla="*/ 0 w 2016224"/>
                <a:gd name="connsiteY8" fmla="*/ 517202 h 2016224"/>
                <a:gd name="connsiteX0" fmla="*/ 0 w 2016224"/>
                <a:gd name="connsiteY0" fmla="*/ 517202 h 2016224"/>
                <a:gd name="connsiteX1" fmla="*/ 594839 w 2016224"/>
                <a:gd name="connsiteY1" fmla="*/ 0 h 2016224"/>
                <a:gd name="connsiteX2" fmla="*/ 1412758 w 2016224"/>
                <a:gd name="connsiteY2" fmla="*/ 0 h 2016224"/>
                <a:gd name="connsiteX3" fmla="*/ 2016224 w 2016224"/>
                <a:gd name="connsiteY3" fmla="*/ 517202 h 2016224"/>
                <a:gd name="connsiteX4" fmla="*/ 2016224 w 2016224"/>
                <a:gd name="connsiteY4" fmla="*/ 1499022 h 2016224"/>
                <a:gd name="connsiteX5" fmla="*/ 1499022 w 2016224"/>
                <a:gd name="connsiteY5" fmla="*/ 2016224 h 2016224"/>
                <a:gd name="connsiteX6" fmla="*/ 517202 w 2016224"/>
                <a:gd name="connsiteY6" fmla="*/ 2016224 h 2016224"/>
                <a:gd name="connsiteX7" fmla="*/ 0 w 2016224"/>
                <a:gd name="connsiteY7" fmla="*/ 1499022 h 2016224"/>
                <a:gd name="connsiteX8" fmla="*/ 0 w 2016224"/>
                <a:gd name="connsiteY8" fmla="*/ 517202 h 2016224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12758 w 2016224"/>
                <a:gd name="connsiteY2" fmla="*/ 0 h 2016224"/>
                <a:gd name="connsiteX3" fmla="*/ 2016224 w 2016224"/>
                <a:gd name="connsiteY3" fmla="*/ 517202 h 2016224"/>
                <a:gd name="connsiteX4" fmla="*/ 2016224 w 2016224"/>
                <a:gd name="connsiteY4" fmla="*/ 1499022 h 2016224"/>
                <a:gd name="connsiteX5" fmla="*/ 1499022 w 2016224"/>
                <a:gd name="connsiteY5" fmla="*/ 2016224 h 2016224"/>
                <a:gd name="connsiteX6" fmla="*/ 517202 w 2016224"/>
                <a:gd name="connsiteY6" fmla="*/ 2016224 h 2016224"/>
                <a:gd name="connsiteX7" fmla="*/ 0 w 2016224"/>
                <a:gd name="connsiteY7" fmla="*/ 1499022 h 2016224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12758 w 2016224"/>
                <a:gd name="connsiteY2" fmla="*/ 0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12758 w 2016224"/>
                <a:gd name="connsiteY2" fmla="*/ 0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12758 w 2016224"/>
                <a:gd name="connsiteY2" fmla="*/ 0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12758 w 2016224"/>
                <a:gd name="connsiteY2" fmla="*/ 0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12758 w 2016224"/>
                <a:gd name="connsiteY2" fmla="*/ 0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12758 w 2016224"/>
                <a:gd name="connsiteY2" fmla="*/ 0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12758 w 2016224"/>
                <a:gd name="connsiteY2" fmla="*/ 0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  <a:gd name="connsiteX0" fmla="*/ 0 w 2016224"/>
                <a:gd name="connsiteY0" fmla="*/ 1516275 h 2033477"/>
                <a:gd name="connsiteX1" fmla="*/ 594839 w 2016224"/>
                <a:gd name="connsiteY1" fmla="*/ 17253 h 2033477"/>
                <a:gd name="connsiteX2" fmla="*/ 1438637 w 2016224"/>
                <a:gd name="connsiteY2" fmla="*/ 0 h 2033477"/>
                <a:gd name="connsiteX3" fmla="*/ 2016224 w 2016224"/>
                <a:gd name="connsiteY3" fmla="*/ 1516275 h 2033477"/>
                <a:gd name="connsiteX4" fmla="*/ 1499022 w 2016224"/>
                <a:gd name="connsiteY4" fmla="*/ 2033477 h 2033477"/>
                <a:gd name="connsiteX5" fmla="*/ 517202 w 2016224"/>
                <a:gd name="connsiteY5" fmla="*/ 2033477 h 2033477"/>
                <a:gd name="connsiteX6" fmla="*/ 0 w 2016224"/>
                <a:gd name="connsiteY6" fmla="*/ 1516275 h 2033477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64516 w 2016224"/>
                <a:gd name="connsiteY2" fmla="*/ 0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  <a:gd name="connsiteX0" fmla="*/ 0 w 2016224"/>
                <a:gd name="connsiteY0" fmla="*/ 1524901 h 2042103"/>
                <a:gd name="connsiteX1" fmla="*/ 594839 w 2016224"/>
                <a:gd name="connsiteY1" fmla="*/ 25879 h 2042103"/>
                <a:gd name="connsiteX2" fmla="*/ 1430010 w 2016224"/>
                <a:gd name="connsiteY2" fmla="*/ 0 h 2042103"/>
                <a:gd name="connsiteX3" fmla="*/ 2016224 w 2016224"/>
                <a:gd name="connsiteY3" fmla="*/ 1524901 h 2042103"/>
                <a:gd name="connsiteX4" fmla="*/ 1499022 w 2016224"/>
                <a:gd name="connsiteY4" fmla="*/ 2042103 h 2042103"/>
                <a:gd name="connsiteX5" fmla="*/ 517202 w 2016224"/>
                <a:gd name="connsiteY5" fmla="*/ 2042103 h 2042103"/>
                <a:gd name="connsiteX6" fmla="*/ 0 w 2016224"/>
                <a:gd name="connsiteY6" fmla="*/ 1524901 h 2042103"/>
                <a:gd name="connsiteX0" fmla="*/ 0 w 2016224"/>
                <a:gd name="connsiteY0" fmla="*/ 1524901 h 2042103"/>
                <a:gd name="connsiteX1" fmla="*/ 594839 w 2016224"/>
                <a:gd name="connsiteY1" fmla="*/ 25879 h 2042103"/>
                <a:gd name="connsiteX2" fmla="*/ 1430010 w 2016224"/>
                <a:gd name="connsiteY2" fmla="*/ 0 h 2042103"/>
                <a:gd name="connsiteX3" fmla="*/ 2016224 w 2016224"/>
                <a:gd name="connsiteY3" fmla="*/ 1524901 h 2042103"/>
                <a:gd name="connsiteX4" fmla="*/ 1499022 w 2016224"/>
                <a:gd name="connsiteY4" fmla="*/ 2042103 h 2042103"/>
                <a:gd name="connsiteX5" fmla="*/ 517202 w 2016224"/>
                <a:gd name="connsiteY5" fmla="*/ 2042103 h 2042103"/>
                <a:gd name="connsiteX6" fmla="*/ 0 w 2016224"/>
                <a:gd name="connsiteY6" fmla="*/ 1524901 h 2042103"/>
                <a:gd name="connsiteX0" fmla="*/ 0 w 2016224"/>
                <a:gd name="connsiteY0" fmla="*/ 1524901 h 2042103"/>
                <a:gd name="connsiteX1" fmla="*/ 594839 w 2016224"/>
                <a:gd name="connsiteY1" fmla="*/ 25879 h 2042103"/>
                <a:gd name="connsiteX2" fmla="*/ 1430010 w 2016224"/>
                <a:gd name="connsiteY2" fmla="*/ 0 h 2042103"/>
                <a:gd name="connsiteX3" fmla="*/ 2016224 w 2016224"/>
                <a:gd name="connsiteY3" fmla="*/ 1524901 h 2042103"/>
                <a:gd name="connsiteX4" fmla="*/ 1499022 w 2016224"/>
                <a:gd name="connsiteY4" fmla="*/ 2042103 h 2042103"/>
                <a:gd name="connsiteX5" fmla="*/ 517202 w 2016224"/>
                <a:gd name="connsiteY5" fmla="*/ 2042103 h 2042103"/>
                <a:gd name="connsiteX6" fmla="*/ 0 w 2016224"/>
                <a:gd name="connsiteY6" fmla="*/ 1524901 h 2042103"/>
                <a:gd name="connsiteX0" fmla="*/ 0 w 2016224"/>
                <a:gd name="connsiteY0" fmla="*/ 1524901 h 2042103"/>
                <a:gd name="connsiteX1" fmla="*/ 594839 w 2016224"/>
                <a:gd name="connsiteY1" fmla="*/ 25879 h 2042103"/>
                <a:gd name="connsiteX2" fmla="*/ 1430010 w 2016224"/>
                <a:gd name="connsiteY2" fmla="*/ 0 h 2042103"/>
                <a:gd name="connsiteX3" fmla="*/ 2016224 w 2016224"/>
                <a:gd name="connsiteY3" fmla="*/ 1524901 h 2042103"/>
                <a:gd name="connsiteX4" fmla="*/ 1499022 w 2016224"/>
                <a:gd name="connsiteY4" fmla="*/ 2042103 h 2042103"/>
                <a:gd name="connsiteX5" fmla="*/ 517202 w 2016224"/>
                <a:gd name="connsiteY5" fmla="*/ 2042103 h 2042103"/>
                <a:gd name="connsiteX6" fmla="*/ 0 w 2016224"/>
                <a:gd name="connsiteY6" fmla="*/ 1524901 h 2042103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38637 w 2016224"/>
                <a:gd name="connsiteY2" fmla="*/ 8627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  <a:gd name="connsiteX0" fmla="*/ 0 w 2016224"/>
                <a:gd name="connsiteY0" fmla="*/ 1490395 h 2007597"/>
                <a:gd name="connsiteX1" fmla="*/ 594839 w 2016224"/>
                <a:gd name="connsiteY1" fmla="*/ 17253 h 2007597"/>
                <a:gd name="connsiteX2" fmla="*/ 1438637 w 2016224"/>
                <a:gd name="connsiteY2" fmla="*/ 0 h 2007597"/>
                <a:gd name="connsiteX3" fmla="*/ 2016224 w 2016224"/>
                <a:gd name="connsiteY3" fmla="*/ 1490395 h 2007597"/>
                <a:gd name="connsiteX4" fmla="*/ 1499022 w 2016224"/>
                <a:gd name="connsiteY4" fmla="*/ 2007597 h 2007597"/>
                <a:gd name="connsiteX5" fmla="*/ 517202 w 2016224"/>
                <a:gd name="connsiteY5" fmla="*/ 2007597 h 2007597"/>
                <a:gd name="connsiteX6" fmla="*/ 0 w 2016224"/>
                <a:gd name="connsiteY6" fmla="*/ 1490395 h 2007597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38637 w 2016224"/>
                <a:gd name="connsiteY2" fmla="*/ 8627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38637 w 2016224"/>
                <a:gd name="connsiteY2" fmla="*/ 8627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47263 w 2016224"/>
                <a:gd name="connsiteY2" fmla="*/ 8627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38637 w 2016224"/>
                <a:gd name="connsiteY2" fmla="*/ 1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38637 w 2016224"/>
                <a:gd name="connsiteY2" fmla="*/ 1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16224" h="2016224">
                  <a:moveTo>
                    <a:pt x="0" y="1499022"/>
                  </a:moveTo>
                  <a:cubicBezTo>
                    <a:pt x="17125" y="1145997"/>
                    <a:pt x="344800" y="266760"/>
                    <a:pt x="594839" y="0"/>
                  </a:cubicBezTo>
                  <a:lnTo>
                    <a:pt x="1438637" y="1"/>
                  </a:lnTo>
                  <a:cubicBezTo>
                    <a:pt x="1675535" y="249838"/>
                    <a:pt x="2001847" y="1162985"/>
                    <a:pt x="2016224" y="1499022"/>
                  </a:cubicBezTo>
                  <a:cubicBezTo>
                    <a:pt x="2016224" y="1784665"/>
                    <a:pt x="1784665" y="2016224"/>
                    <a:pt x="1499022" y="2016224"/>
                  </a:cubicBezTo>
                  <a:lnTo>
                    <a:pt x="517202" y="2016224"/>
                  </a:lnTo>
                  <a:cubicBezTo>
                    <a:pt x="231559" y="2016224"/>
                    <a:pt x="0" y="1784665"/>
                    <a:pt x="0" y="1499022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6" name="Rounded Rectangle 20"/>
            <p:cNvSpPr/>
            <p:nvPr/>
          </p:nvSpPr>
          <p:spPr>
            <a:xfrm rot="20822172">
              <a:off x="2349692" y="4466317"/>
              <a:ext cx="1812545" cy="1144588"/>
            </a:xfrm>
            <a:custGeom>
              <a:avLst/>
              <a:gdLst>
                <a:gd name="connsiteX0" fmla="*/ 181659 w 2016224"/>
                <a:gd name="connsiteY0" fmla="*/ 0 h 1270554"/>
                <a:gd name="connsiteX1" fmla="*/ 1908881 w 2016224"/>
                <a:gd name="connsiteY1" fmla="*/ 262442 h 1270554"/>
                <a:gd name="connsiteX2" fmla="*/ 2016224 w 2016224"/>
                <a:gd name="connsiteY2" fmla="*/ 753352 h 1270554"/>
                <a:gd name="connsiteX3" fmla="*/ 1499022 w 2016224"/>
                <a:gd name="connsiteY3" fmla="*/ 1270554 h 1270554"/>
                <a:gd name="connsiteX4" fmla="*/ 517202 w 2016224"/>
                <a:gd name="connsiteY4" fmla="*/ 1270554 h 1270554"/>
                <a:gd name="connsiteX5" fmla="*/ 0 w 2016224"/>
                <a:gd name="connsiteY5" fmla="*/ 753352 h 1270554"/>
                <a:gd name="connsiteX6" fmla="*/ 181659 w 2016224"/>
                <a:gd name="connsiteY6" fmla="*/ 0 h 1270554"/>
                <a:gd name="connsiteX0" fmla="*/ 170132 w 2016224"/>
                <a:gd name="connsiteY0" fmla="*/ 0 h 1273207"/>
                <a:gd name="connsiteX1" fmla="*/ 1908881 w 2016224"/>
                <a:gd name="connsiteY1" fmla="*/ 265095 h 1273207"/>
                <a:gd name="connsiteX2" fmla="*/ 2016224 w 2016224"/>
                <a:gd name="connsiteY2" fmla="*/ 756005 h 1273207"/>
                <a:gd name="connsiteX3" fmla="*/ 1499022 w 2016224"/>
                <a:gd name="connsiteY3" fmla="*/ 1273207 h 1273207"/>
                <a:gd name="connsiteX4" fmla="*/ 517202 w 2016224"/>
                <a:gd name="connsiteY4" fmla="*/ 1273207 h 1273207"/>
                <a:gd name="connsiteX5" fmla="*/ 0 w 2016224"/>
                <a:gd name="connsiteY5" fmla="*/ 756005 h 1273207"/>
                <a:gd name="connsiteX6" fmla="*/ 170132 w 2016224"/>
                <a:gd name="connsiteY6" fmla="*/ 0 h 1273207"/>
                <a:gd name="connsiteX0" fmla="*/ 170132 w 2016224"/>
                <a:gd name="connsiteY0" fmla="*/ 0 h 1273207"/>
                <a:gd name="connsiteX1" fmla="*/ 1908881 w 2016224"/>
                <a:gd name="connsiteY1" fmla="*/ 265095 h 1273207"/>
                <a:gd name="connsiteX2" fmla="*/ 2016224 w 2016224"/>
                <a:gd name="connsiteY2" fmla="*/ 756005 h 1273207"/>
                <a:gd name="connsiteX3" fmla="*/ 1499022 w 2016224"/>
                <a:gd name="connsiteY3" fmla="*/ 1273207 h 1273207"/>
                <a:gd name="connsiteX4" fmla="*/ 517202 w 2016224"/>
                <a:gd name="connsiteY4" fmla="*/ 1273207 h 1273207"/>
                <a:gd name="connsiteX5" fmla="*/ 0 w 2016224"/>
                <a:gd name="connsiteY5" fmla="*/ 756005 h 1273207"/>
                <a:gd name="connsiteX6" fmla="*/ 170132 w 2016224"/>
                <a:gd name="connsiteY6" fmla="*/ 0 h 1273207"/>
                <a:gd name="connsiteX0" fmla="*/ 170132 w 2016224"/>
                <a:gd name="connsiteY0" fmla="*/ 0 h 1273207"/>
                <a:gd name="connsiteX1" fmla="*/ 1908881 w 2016224"/>
                <a:gd name="connsiteY1" fmla="*/ 265095 h 1273207"/>
                <a:gd name="connsiteX2" fmla="*/ 2016224 w 2016224"/>
                <a:gd name="connsiteY2" fmla="*/ 756005 h 1273207"/>
                <a:gd name="connsiteX3" fmla="*/ 1499022 w 2016224"/>
                <a:gd name="connsiteY3" fmla="*/ 1273207 h 1273207"/>
                <a:gd name="connsiteX4" fmla="*/ 517202 w 2016224"/>
                <a:gd name="connsiteY4" fmla="*/ 1273207 h 1273207"/>
                <a:gd name="connsiteX5" fmla="*/ 0 w 2016224"/>
                <a:gd name="connsiteY5" fmla="*/ 756005 h 1273207"/>
                <a:gd name="connsiteX6" fmla="*/ 170132 w 2016224"/>
                <a:gd name="connsiteY6" fmla="*/ 0 h 1273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16224" h="1273207">
                  <a:moveTo>
                    <a:pt x="170132" y="0"/>
                  </a:moveTo>
                  <a:cubicBezTo>
                    <a:pt x="823292" y="85075"/>
                    <a:pt x="1203397" y="143700"/>
                    <a:pt x="1908881" y="265095"/>
                  </a:cubicBezTo>
                  <a:cubicBezTo>
                    <a:pt x="1970783" y="462532"/>
                    <a:pt x="2011360" y="642304"/>
                    <a:pt x="2016224" y="756005"/>
                  </a:cubicBezTo>
                  <a:cubicBezTo>
                    <a:pt x="2016224" y="1041648"/>
                    <a:pt x="1784665" y="1273207"/>
                    <a:pt x="1499022" y="1273207"/>
                  </a:cubicBezTo>
                  <a:lnTo>
                    <a:pt x="517202" y="1273207"/>
                  </a:lnTo>
                  <a:cubicBezTo>
                    <a:pt x="231559" y="1273207"/>
                    <a:pt x="0" y="1041648"/>
                    <a:pt x="0" y="756005"/>
                  </a:cubicBezTo>
                  <a:cubicBezTo>
                    <a:pt x="5758" y="637302"/>
                    <a:pt x="107653" y="194008"/>
                    <a:pt x="1701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7" name="Oval 6"/>
            <p:cNvSpPr/>
            <p:nvPr/>
          </p:nvSpPr>
          <p:spPr>
            <a:xfrm rot="19922172">
              <a:off x="2956377" y="5401284"/>
              <a:ext cx="158978" cy="15897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8" name="Oval 7"/>
            <p:cNvSpPr/>
            <p:nvPr/>
          </p:nvSpPr>
          <p:spPr>
            <a:xfrm rot="19922172">
              <a:off x="3287720" y="5052607"/>
              <a:ext cx="79488" cy="7948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9" name="Oval 8"/>
            <p:cNvSpPr/>
            <p:nvPr/>
          </p:nvSpPr>
          <p:spPr>
            <a:xfrm rot="19922172">
              <a:off x="2951182" y="5052299"/>
              <a:ext cx="129468" cy="12946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10" name="Oval 9"/>
            <p:cNvSpPr/>
            <p:nvPr/>
          </p:nvSpPr>
          <p:spPr>
            <a:xfrm rot="19922172">
              <a:off x="3015455" y="4704628"/>
              <a:ext cx="214669" cy="21466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11" name="Oval 10"/>
            <p:cNvSpPr/>
            <p:nvPr/>
          </p:nvSpPr>
          <p:spPr>
            <a:xfrm rot="19922172">
              <a:off x="3403392" y="5279807"/>
              <a:ext cx="79488" cy="7948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13" name="Oval 12"/>
            <p:cNvSpPr/>
            <p:nvPr/>
          </p:nvSpPr>
          <p:spPr>
            <a:xfrm rot="19922172">
              <a:off x="3465934" y="4834759"/>
              <a:ext cx="129468" cy="12946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14" name="Oval 13"/>
            <p:cNvSpPr/>
            <p:nvPr/>
          </p:nvSpPr>
          <p:spPr>
            <a:xfrm rot="19922172">
              <a:off x="2867137" y="4322821"/>
              <a:ext cx="158978" cy="15897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15" name="Oval 14"/>
            <p:cNvSpPr/>
            <p:nvPr/>
          </p:nvSpPr>
          <p:spPr>
            <a:xfrm rot="19922172">
              <a:off x="2626403" y="3199517"/>
              <a:ext cx="79488" cy="7948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16" name="Oval 15"/>
            <p:cNvSpPr/>
            <p:nvPr/>
          </p:nvSpPr>
          <p:spPr>
            <a:xfrm rot="19922172">
              <a:off x="2881892" y="3974591"/>
              <a:ext cx="129468" cy="12946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17" name="Oval 16"/>
            <p:cNvSpPr/>
            <p:nvPr/>
          </p:nvSpPr>
          <p:spPr>
            <a:xfrm rot="19922172">
              <a:off x="3232413" y="4332626"/>
              <a:ext cx="214669" cy="21466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19" name="Oval 18"/>
            <p:cNvSpPr/>
            <p:nvPr/>
          </p:nvSpPr>
          <p:spPr>
            <a:xfrm rot="19922172">
              <a:off x="3114166" y="4068024"/>
              <a:ext cx="129468" cy="12946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20" name="Oval 19"/>
            <p:cNvSpPr/>
            <p:nvPr/>
          </p:nvSpPr>
          <p:spPr>
            <a:xfrm rot="19922172">
              <a:off x="2740899" y="3591706"/>
              <a:ext cx="129468" cy="12946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25" name="Rounded Rectangle 24"/>
            <p:cNvSpPr/>
            <p:nvPr/>
          </p:nvSpPr>
          <p:spPr>
            <a:xfrm rot="20822172">
              <a:off x="2323230" y="2856728"/>
              <a:ext cx="903882" cy="17600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 dirty="0"/>
            </a:p>
          </p:txBody>
        </p:sp>
        <p:grpSp>
          <p:nvGrpSpPr>
            <p:cNvPr id="44" name="Group 43"/>
            <p:cNvGrpSpPr/>
            <p:nvPr/>
          </p:nvGrpSpPr>
          <p:grpSpPr>
            <a:xfrm rot="6970873">
              <a:off x="2773997" y="3162587"/>
              <a:ext cx="1029449" cy="711925"/>
              <a:chOff x="7088933" y="2427715"/>
              <a:chExt cx="895505" cy="619296"/>
            </a:xfrm>
          </p:grpSpPr>
          <p:sp>
            <p:nvSpPr>
              <p:cNvPr id="45" name="Flowchart: Terminator 44"/>
              <p:cNvSpPr/>
              <p:nvPr/>
            </p:nvSpPr>
            <p:spPr>
              <a:xfrm rot="2666605">
                <a:off x="7516438" y="2427715"/>
                <a:ext cx="468000" cy="172778"/>
              </a:xfrm>
              <a:prstGeom prst="flowChartTerminator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4800"/>
              </a:p>
            </p:txBody>
          </p:sp>
          <p:sp>
            <p:nvSpPr>
              <p:cNvPr id="46" name="Flowchart: Terminator 45"/>
              <p:cNvSpPr/>
              <p:nvPr/>
            </p:nvSpPr>
            <p:spPr>
              <a:xfrm rot="2666605">
                <a:off x="7182429" y="2755702"/>
                <a:ext cx="576064" cy="172778"/>
              </a:xfrm>
              <a:prstGeom prst="flowChartTerminator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4800"/>
              </a:p>
            </p:txBody>
          </p:sp>
          <p:sp>
            <p:nvSpPr>
              <p:cNvPr id="47" name="Flowchart: Terminator 46"/>
              <p:cNvSpPr/>
              <p:nvPr/>
            </p:nvSpPr>
            <p:spPr>
              <a:xfrm rot="2666605">
                <a:off x="7332111" y="2581252"/>
                <a:ext cx="540000" cy="172778"/>
              </a:xfrm>
              <a:prstGeom prst="flowChartTerminator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4800"/>
              </a:p>
            </p:txBody>
          </p:sp>
          <p:sp>
            <p:nvSpPr>
              <p:cNvPr id="48" name="Flowchart: Terminator 47"/>
              <p:cNvSpPr/>
              <p:nvPr/>
            </p:nvSpPr>
            <p:spPr>
              <a:xfrm rot="2666605">
                <a:off x="7088933" y="2874233"/>
                <a:ext cx="432000" cy="172778"/>
              </a:xfrm>
              <a:prstGeom prst="flowChartTerminator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4800" dirty="0"/>
              </a:p>
            </p:txBody>
          </p:sp>
        </p:grpSp>
      </p:grpSp>
      <p:sp>
        <p:nvSpPr>
          <p:cNvPr id="57" name="TextBox 56">
            <a:extLst>
              <a:ext uri="{FF2B5EF4-FFF2-40B4-BE49-F238E27FC236}">
                <a16:creationId xmlns:a16="http://schemas.microsoft.com/office/drawing/2014/main" id="{A7786A9D-2BAF-47AF-A9A6-7981923EF8E8}"/>
              </a:ext>
            </a:extLst>
          </p:cNvPr>
          <p:cNvSpPr txBox="1"/>
          <p:nvPr/>
        </p:nvSpPr>
        <p:spPr>
          <a:xfrm>
            <a:off x="6214259" y="2081903"/>
            <a:ext cx="4685903" cy="13234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8000" b="1">
                <a:solidFill>
                  <a:schemeClr val="tx2">
                    <a:lumMod val="50000"/>
                  </a:schemeClr>
                </a:solidFill>
                <a:cs typeface="Arial" pitchFamily="34" charset="0"/>
              </a:rPr>
              <a:t>III</a:t>
            </a:r>
            <a:endParaRPr lang="en-US" altLang="ko-KR" sz="8000" b="1" dirty="0">
              <a:solidFill>
                <a:schemeClr val="tx2">
                  <a:lumMod val="50000"/>
                </a:schemeClr>
              </a:solidFill>
              <a:cs typeface="Arial" pitchFamily="34" charset="0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72D917A2-4775-4A8A-A467-E5B1FCB8351A}"/>
              </a:ext>
            </a:extLst>
          </p:cNvPr>
          <p:cNvSpPr txBox="1"/>
          <p:nvPr/>
        </p:nvSpPr>
        <p:spPr>
          <a:xfrm>
            <a:off x="4890183" y="3328640"/>
            <a:ext cx="7334057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GB" altLang="ko-KR" sz="6000" b="1">
                <a:solidFill>
                  <a:schemeClr val="accent5"/>
                </a:solidFill>
                <a:cs typeface="Arial" pitchFamily="34" charset="0"/>
              </a:rPr>
              <a:t>CONSEQUENCES</a:t>
            </a:r>
            <a:endParaRPr lang="ko-KR" altLang="en-US" sz="6000" b="1" dirty="0">
              <a:solidFill>
                <a:schemeClr val="accent5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8010020"/>
      </p:ext>
    </p:extLst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60">
            <a:extLst>
              <a:ext uri="{FF2B5EF4-FFF2-40B4-BE49-F238E27FC236}">
                <a16:creationId xmlns:a16="http://schemas.microsoft.com/office/drawing/2014/main" id="{B363F82F-B28D-45BF-8F7E-1BDE96516046}"/>
              </a:ext>
            </a:extLst>
          </p:cNvPr>
          <p:cNvGrpSpPr/>
          <p:nvPr/>
        </p:nvGrpSpPr>
        <p:grpSpPr>
          <a:xfrm>
            <a:off x="556424" y="2201036"/>
            <a:ext cx="3146454" cy="3936438"/>
            <a:chOff x="1979712" y="1635646"/>
            <a:chExt cx="2239142" cy="2952328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05D2C0A-1A89-4045-AAAA-B3DA4F471EE0}"/>
                </a:ext>
              </a:extLst>
            </p:cNvPr>
            <p:cNvSpPr/>
            <p:nvPr/>
          </p:nvSpPr>
          <p:spPr>
            <a:xfrm>
              <a:off x="2051720" y="1635646"/>
              <a:ext cx="2088000" cy="7200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9786303-6FA2-4D6E-B419-A626FCABB304}"/>
                </a:ext>
              </a:extLst>
            </p:cNvPr>
            <p:cNvSpPr/>
            <p:nvPr/>
          </p:nvSpPr>
          <p:spPr>
            <a:xfrm>
              <a:off x="2051720" y="4515966"/>
              <a:ext cx="2088000" cy="7200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43A08E17-1588-470C-88C6-B5207FA8ABD0}"/>
                </a:ext>
              </a:extLst>
            </p:cNvPr>
            <p:cNvGrpSpPr/>
            <p:nvPr/>
          </p:nvGrpSpPr>
          <p:grpSpPr>
            <a:xfrm>
              <a:off x="1979712" y="1728726"/>
              <a:ext cx="2239142" cy="2075984"/>
              <a:chOff x="2014516" y="1254006"/>
              <a:chExt cx="3161014" cy="2075984"/>
            </a:xfrm>
          </p:grpSpPr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7809DD29-634E-4E65-BC54-D4D28C17932B}"/>
                  </a:ext>
                </a:extLst>
              </p:cNvPr>
              <p:cNvSpPr txBox="1"/>
              <p:nvPr/>
            </p:nvSpPr>
            <p:spPr>
              <a:xfrm>
                <a:off x="2014516" y="1875746"/>
                <a:ext cx="3161014" cy="14542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00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The Abstract Factory pattern helps you control the classes of objects that an application creates.</a:t>
                </a:r>
              </a:p>
              <a:p>
                <a:endParaRPr lang="en-US" altLang="ko-KR" sz="20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20447FDC-5DD2-4774-9226-8FA74A1CC2E4}"/>
                  </a:ext>
                </a:extLst>
              </p:cNvPr>
              <p:cNvSpPr txBox="1"/>
              <p:nvPr/>
            </p:nvSpPr>
            <p:spPr>
              <a:xfrm>
                <a:off x="2149448" y="1254006"/>
                <a:ext cx="2835933" cy="5615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133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Isolation of concrete classes</a:t>
                </a:r>
                <a:endParaRPr lang="ko-KR" altLang="en-US" sz="2133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</p:grpSp>
      </p:grpSp>
      <p:sp>
        <p:nvSpPr>
          <p:cNvPr id="69" name="Rectangle 16">
            <a:extLst>
              <a:ext uri="{FF2B5EF4-FFF2-40B4-BE49-F238E27FC236}">
                <a16:creationId xmlns:a16="http://schemas.microsoft.com/office/drawing/2014/main" id="{04092E8B-64CF-4A8D-A4C3-DF27C8D322A3}"/>
              </a:ext>
            </a:extLst>
          </p:cNvPr>
          <p:cNvSpPr/>
          <p:nvPr/>
        </p:nvSpPr>
        <p:spPr>
          <a:xfrm rot="2700000">
            <a:off x="1883708" y="1293280"/>
            <a:ext cx="481872" cy="863904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 dirty="0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C58109D0-BC87-4FB2-9175-D7B555B0559D}"/>
              </a:ext>
            </a:extLst>
          </p:cNvPr>
          <p:cNvGrpSpPr/>
          <p:nvPr/>
        </p:nvGrpSpPr>
        <p:grpSpPr>
          <a:xfrm>
            <a:off x="4604465" y="2167241"/>
            <a:ext cx="3201349" cy="3936437"/>
            <a:chOff x="2046416" y="1635646"/>
            <a:chExt cx="2158928" cy="2952328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DA569A44-0B9F-4B82-A9F3-84141C92385E}"/>
                </a:ext>
              </a:extLst>
            </p:cNvPr>
            <p:cNvSpPr/>
            <p:nvPr/>
          </p:nvSpPr>
          <p:spPr>
            <a:xfrm>
              <a:off x="2051720" y="1635646"/>
              <a:ext cx="2088000" cy="7200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F37BB82E-48F8-486C-8C97-F2AEB811CA04}"/>
                </a:ext>
              </a:extLst>
            </p:cNvPr>
            <p:cNvSpPr/>
            <p:nvPr/>
          </p:nvSpPr>
          <p:spPr>
            <a:xfrm>
              <a:off x="2051720" y="4515966"/>
              <a:ext cx="2088000" cy="7200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D512BFD6-1228-4B07-8C0A-DEC20D4DB7A1}"/>
                </a:ext>
              </a:extLst>
            </p:cNvPr>
            <p:cNvGrpSpPr/>
            <p:nvPr/>
          </p:nvGrpSpPr>
          <p:grpSpPr>
            <a:xfrm>
              <a:off x="2046416" y="1677733"/>
              <a:ext cx="2158928" cy="2578349"/>
              <a:chOff x="2108682" y="1203013"/>
              <a:chExt cx="3047776" cy="2578349"/>
            </a:xfrm>
          </p:grpSpPr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9453738B-E3B4-42E8-B6A2-0A0C91B881A1}"/>
                  </a:ext>
                </a:extLst>
              </p:cNvPr>
              <p:cNvSpPr txBox="1"/>
              <p:nvPr/>
            </p:nvSpPr>
            <p:spPr>
              <a:xfrm>
                <a:off x="2108682" y="1865453"/>
                <a:ext cx="3047776" cy="191590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00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The class of a concrete factory appears only once in an application, that is where it’s instantiated. This makes it easy to change the concrete factory an application uses.</a:t>
                </a:r>
              </a:p>
              <a:p>
                <a:endParaRPr lang="en-US" altLang="ko-KR" sz="20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85" name="TextBox 84">
                <a:extLst>
                  <a:ext uri="{FF2B5EF4-FFF2-40B4-BE49-F238E27FC236}">
                    <a16:creationId xmlns:a16="http://schemas.microsoft.com/office/drawing/2014/main" id="{7A7BBE28-B91F-434E-B5CD-5BCC75260490}"/>
                  </a:ext>
                </a:extLst>
              </p:cNvPr>
              <p:cNvSpPr txBox="1"/>
              <p:nvPr/>
            </p:nvSpPr>
            <p:spPr>
              <a:xfrm>
                <a:off x="2116167" y="1203013"/>
                <a:ext cx="2947648" cy="5615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133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Exchanging Product Families easily</a:t>
                </a:r>
                <a:endParaRPr lang="ko-KR" altLang="en-US" sz="2133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</p:grp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411BC16C-58E0-49E8-AC61-2E58F1AE3E3B}"/>
              </a:ext>
            </a:extLst>
          </p:cNvPr>
          <p:cNvGrpSpPr/>
          <p:nvPr/>
        </p:nvGrpSpPr>
        <p:grpSpPr>
          <a:xfrm>
            <a:off x="8518128" y="2213494"/>
            <a:ext cx="3502299" cy="3890184"/>
            <a:chOff x="1923506" y="1670336"/>
            <a:chExt cx="2324140" cy="2917638"/>
          </a:xfrm>
        </p:grpSpPr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C6BF31DD-49E6-4E46-B4B9-5327B20C20D8}"/>
                </a:ext>
              </a:extLst>
            </p:cNvPr>
            <p:cNvSpPr/>
            <p:nvPr/>
          </p:nvSpPr>
          <p:spPr>
            <a:xfrm>
              <a:off x="2051720" y="1670336"/>
              <a:ext cx="2088000" cy="720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F9FC612B-8AB6-4B4C-A21D-4D2D099A75B4}"/>
                </a:ext>
              </a:extLst>
            </p:cNvPr>
            <p:cNvSpPr/>
            <p:nvPr/>
          </p:nvSpPr>
          <p:spPr>
            <a:xfrm>
              <a:off x="2051720" y="4515966"/>
              <a:ext cx="2088000" cy="720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grpSp>
          <p:nvGrpSpPr>
            <p:cNvPr id="90" name="Group 89">
              <a:extLst>
                <a:ext uri="{FF2B5EF4-FFF2-40B4-BE49-F238E27FC236}">
                  <a16:creationId xmlns:a16="http://schemas.microsoft.com/office/drawing/2014/main" id="{17E1B987-BE07-4E4B-B37D-3994C8CDF5B7}"/>
                </a:ext>
              </a:extLst>
            </p:cNvPr>
            <p:cNvGrpSpPr/>
            <p:nvPr/>
          </p:nvGrpSpPr>
          <p:grpSpPr>
            <a:xfrm>
              <a:off x="1923506" y="1706340"/>
              <a:ext cx="2324140" cy="2588613"/>
              <a:chOff x="1935169" y="1231620"/>
              <a:chExt cx="3281006" cy="2588613"/>
            </a:xfrm>
          </p:grpSpPr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95EE962F-8D5B-4DBA-B2E4-1D56DFFAE929}"/>
                  </a:ext>
                </a:extLst>
              </p:cNvPr>
              <p:cNvSpPr txBox="1"/>
              <p:nvPr/>
            </p:nvSpPr>
            <p:spPr>
              <a:xfrm>
                <a:off x="2078347" y="1904324"/>
                <a:ext cx="3137828" cy="191590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00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When product objects in a family are designed to work together, it’s important that an application use objects from only one family at a time. AbstractFactory makes this easy to enforce.</a:t>
                </a:r>
              </a:p>
              <a:p>
                <a:endParaRPr lang="en-US" altLang="ko-KR" sz="20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93" name="TextBox 92">
                <a:extLst>
                  <a:ext uri="{FF2B5EF4-FFF2-40B4-BE49-F238E27FC236}">
                    <a16:creationId xmlns:a16="http://schemas.microsoft.com/office/drawing/2014/main" id="{5802B03E-5691-462A-8EC9-87B871D0B1D0}"/>
                  </a:ext>
                </a:extLst>
              </p:cNvPr>
              <p:cNvSpPr txBox="1"/>
              <p:nvPr/>
            </p:nvSpPr>
            <p:spPr>
              <a:xfrm>
                <a:off x="1935169" y="1231620"/>
                <a:ext cx="3281006" cy="5615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133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Promoting consistency among products </a:t>
                </a:r>
                <a:endParaRPr lang="ko-KR" altLang="en-US" sz="2133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</p:grpSp>
      </p:grpSp>
      <p:sp>
        <p:nvSpPr>
          <p:cNvPr id="94" name="Block Arc 14">
            <a:extLst>
              <a:ext uri="{FF2B5EF4-FFF2-40B4-BE49-F238E27FC236}">
                <a16:creationId xmlns:a16="http://schemas.microsoft.com/office/drawing/2014/main" id="{5140282F-05CD-41FB-82E1-EA253A0E0785}"/>
              </a:ext>
            </a:extLst>
          </p:cNvPr>
          <p:cNvSpPr/>
          <p:nvPr/>
        </p:nvSpPr>
        <p:spPr>
          <a:xfrm rot="16200000">
            <a:off x="9949935" y="1334623"/>
            <a:ext cx="669257" cy="669697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95" name="Diamond 5">
            <a:extLst>
              <a:ext uri="{FF2B5EF4-FFF2-40B4-BE49-F238E27FC236}">
                <a16:creationId xmlns:a16="http://schemas.microsoft.com/office/drawing/2014/main" id="{8A73FD28-886C-42BD-B73C-48FCDBD01E7C}"/>
              </a:ext>
            </a:extLst>
          </p:cNvPr>
          <p:cNvSpPr/>
          <p:nvPr/>
        </p:nvSpPr>
        <p:spPr>
          <a:xfrm>
            <a:off x="5881213" y="1367619"/>
            <a:ext cx="647851" cy="649765"/>
          </a:xfrm>
          <a:custGeom>
            <a:avLst/>
            <a:gdLst/>
            <a:ahLst/>
            <a:cxnLst/>
            <a:rect l="l" t="t" r="r" b="b"/>
            <a:pathLst>
              <a:path w="3240001" h="3249575">
                <a:moveTo>
                  <a:pt x="1275349" y="2002569"/>
                </a:moveTo>
                <a:lnTo>
                  <a:pt x="1625117" y="2233002"/>
                </a:lnTo>
                <a:lnTo>
                  <a:pt x="1968772" y="2006596"/>
                </a:lnTo>
                <a:lnTo>
                  <a:pt x="3240001" y="3249575"/>
                </a:lnTo>
                <a:lnTo>
                  <a:pt x="0" y="3249575"/>
                </a:lnTo>
                <a:close/>
                <a:moveTo>
                  <a:pt x="1067116" y="1473605"/>
                </a:moveTo>
                <a:lnTo>
                  <a:pt x="1067116" y="1581605"/>
                </a:lnTo>
                <a:lnTo>
                  <a:pt x="2183116" y="1581605"/>
                </a:lnTo>
                <a:lnTo>
                  <a:pt x="2183116" y="1473605"/>
                </a:lnTo>
                <a:close/>
                <a:moveTo>
                  <a:pt x="1067116" y="1267205"/>
                </a:moveTo>
                <a:lnTo>
                  <a:pt x="1067116" y="1375205"/>
                </a:lnTo>
                <a:lnTo>
                  <a:pt x="2183116" y="1375205"/>
                </a:lnTo>
                <a:lnTo>
                  <a:pt x="2183116" y="1267205"/>
                </a:lnTo>
                <a:close/>
                <a:moveTo>
                  <a:pt x="3240001" y="1172196"/>
                </a:moveTo>
                <a:lnTo>
                  <a:pt x="3240001" y="3142550"/>
                </a:lnTo>
                <a:lnTo>
                  <a:pt x="2026252" y="1968728"/>
                </a:lnTo>
                <a:lnTo>
                  <a:pt x="3049854" y="1294362"/>
                </a:lnTo>
                <a:close/>
                <a:moveTo>
                  <a:pt x="0" y="1172196"/>
                </a:moveTo>
                <a:lnTo>
                  <a:pt x="602850" y="1559516"/>
                </a:lnTo>
                <a:lnTo>
                  <a:pt x="1217896" y="1964719"/>
                </a:lnTo>
                <a:lnTo>
                  <a:pt x="0" y="3142550"/>
                </a:lnTo>
                <a:close/>
                <a:moveTo>
                  <a:pt x="1067116" y="1060805"/>
                </a:moveTo>
                <a:lnTo>
                  <a:pt x="1067116" y="1168805"/>
                </a:lnTo>
                <a:lnTo>
                  <a:pt x="2183116" y="1168805"/>
                </a:lnTo>
                <a:lnTo>
                  <a:pt x="2183116" y="1060805"/>
                </a:lnTo>
                <a:close/>
                <a:moveTo>
                  <a:pt x="869032" y="816137"/>
                </a:moveTo>
                <a:lnTo>
                  <a:pt x="2381200" y="816137"/>
                </a:lnTo>
                <a:lnTo>
                  <a:pt x="2381200" y="1623491"/>
                </a:lnTo>
                <a:lnTo>
                  <a:pt x="1668045" y="2093329"/>
                </a:lnTo>
                <a:lnTo>
                  <a:pt x="1625116" y="2121611"/>
                </a:lnTo>
                <a:lnTo>
                  <a:pt x="869032" y="1623491"/>
                </a:lnTo>
                <a:close/>
                <a:moveTo>
                  <a:pt x="1625116" y="0"/>
                </a:moveTo>
                <a:lnTo>
                  <a:pt x="3235286" y="1060806"/>
                </a:lnTo>
                <a:lnTo>
                  <a:pt x="2489212" y="1552331"/>
                </a:lnTo>
                <a:lnTo>
                  <a:pt x="2489212" y="708008"/>
                </a:lnTo>
                <a:lnTo>
                  <a:pt x="761020" y="708008"/>
                </a:lnTo>
                <a:lnTo>
                  <a:pt x="761020" y="1552331"/>
                </a:lnTo>
                <a:lnTo>
                  <a:pt x="14946" y="1060806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0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CC7ADE3-B876-491E-BF03-2AF8D8DBC0EC}"/>
              </a:ext>
            </a:extLst>
          </p:cNvPr>
          <p:cNvSpPr txBox="1"/>
          <p:nvPr/>
        </p:nvSpPr>
        <p:spPr>
          <a:xfrm>
            <a:off x="3163142" y="139540"/>
            <a:ext cx="5865715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GB" altLang="ko-KR" sz="4400" b="1">
                <a:cs typeface="Arial" pitchFamily="34" charset="0"/>
              </a:rPr>
              <a:t>ADVANTAGES</a:t>
            </a:r>
            <a:endParaRPr lang="ko-KR" altLang="en-US" sz="44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10728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 animBg="1"/>
      <p:bldP spid="94" grpId="0" animBg="1"/>
      <p:bldP spid="95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6FB43457-97F9-4BA5-88F9-3B1621972F71}"/>
              </a:ext>
            </a:extLst>
          </p:cNvPr>
          <p:cNvSpPr/>
          <p:nvPr/>
        </p:nvSpPr>
        <p:spPr>
          <a:xfrm flipV="1">
            <a:off x="2656856" y="2177049"/>
            <a:ext cx="6878288" cy="45719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88E97C7-A0A7-4C63-A355-80D0EED6FBDC}"/>
              </a:ext>
            </a:extLst>
          </p:cNvPr>
          <p:cNvSpPr/>
          <p:nvPr/>
        </p:nvSpPr>
        <p:spPr>
          <a:xfrm flipV="1">
            <a:off x="2656855" y="5030815"/>
            <a:ext cx="6878289" cy="45719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B6DD25C1-F3B4-4F76-8F93-31A7E28B9888}"/>
              </a:ext>
            </a:extLst>
          </p:cNvPr>
          <p:cNvGrpSpPr/>
          <p:nvPr/>
        </p:nvGrpSpPr>
        <p:grpSpPr>
          <a:xfrm>
            <a:off x="2705156" y="2413824"/>
            <a:ext cx="6878290" cy="2222383"/>
            <a:chOff x="1874244" y="1349122"/>
            <a:chExt cx="3516965" cy="1378492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46F45989-36DA-482C-A57F-947E889C989A}"/>
                </a:ext>
              </a:extLst>
            </p:cNvPr>
            <p:cNvSpPr txBox="1"/>
            <p:nvPr/>
          </p:nvSpPr>
          <p:spPr>
            <a:xfrm>
              <a:off x="1874244" y="1983078"/>
              <a:ext cx="3516965" cy="7445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Extending abstract factories to produce new kinds of products isn’t easy. That’s because the Abstract Factory interface fixes the set of products that can be created.</a:t>
              </a:r>
            </a:p>
            <a:p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BC1EC46-F0D1-4AD4-B645-62D0654DECAA}"/>
                </a:ext>
              </a:extLst>
            </p:cNvPr>
            <p:cNvSpPr txBox="1"/>
            <p:nvPr/>
          </p:nvSpPr>
          <p:spPr>
            <a:xfrm>
              <a:off x="2140284" y="1349122"/>
              <a:ext cx="2935489" cy="5154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Difficult to support new kind of products </a:t>
              </a:r>
              <a:endPara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8" name="Rectangle 16">
            <a:extLst>
              <a:ext uri="{FF2B5EF4-FFF2-40B4-BE49-F238E27FC236}">
                <a16:creationId xmlns:a16="http://schemas.microsoft.com/office/drawing/2014/main" id="{392AA172-C5E6-45B9-922F-8B339C364974}"/>
              </a:ext>
            </a:extLst>
          </p:cNvPr>
          <p:cNvSpPr/>
          <p:nvPr/>
        </p:nvSpPr>
        <p:spPr>
          <a:xfrm rot="2700000">
            <a:off x="5875245" y="1289816"/>
            <a:ext cx="441503" cy="744662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B61301-503C-43AC-BED4-592BE3914AE7}"/>
              </a:ext>
            </a:extLst>
          </p:cNvPr>
          <p:cNvSpPr txBox="1"/>
          <p:nvPr/>
        </p:nvSpPr>
        <p:spPr>
          <a:xfrm>
            <a:off x="2656856" y="120549"/>
            <a:ext cx="6878288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GB" altLang="ko-KR" sz="4400" b="1">
                <a:cs typeface="Arial" pitchFamily="34" charset="0"/>
              </a:rPr>
              <a:t>DISADVANTAGES</a:t>
            </a:r>
            <a:endParaRPr lang="ko-KR" altLang="en-US" sz="44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8295906"/>
      </p:ext>
    </p:extLst>
  </p:cSld>
  <p:clrMapOvr>
    <a:masterClrMapping/>
  </p:clrMapOvr>
  <p:transition spd="slow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ardrop 27"/>
          <p:cNvSpPr/>
          <p:nvPr/>
        </p:nvSpPr>
        <p:spPr>
          <a:xfrm rot="18900000">
            <a:off x="3498106" y="2486859"/>
            <a:ext cx="342733" cy="338278"/>
          </a:xfrm>
          <a:custGeom>
            <a:avLst/>
            <a:gdLst>
              <a:gd name="connsiteX0" fmla="*/ 0 w 220469"/>
              <a:gd name="connsiteY0" fmla="*/ 110235 h 220469"/>
              <a:gd name="connsiteX1" fmla="*/ 110235 w 220469"/>
              <a:gd name="connsiteY1" fmla="*/ 0 h 220469"/>
              <a:gd name="connsiteX2" fmla="*/ 220469 w 220469"/>
              <a:gd name="connsiteY2" fmla="*/ 0 h 220469"/>
              <a:gd name="connsiteX3" fmla="*/ 220469 w 220469"/>
              <a:gd name="connsiteY3" fmla="*/ 110235 h 220469"/>
              <a:gd name="connsiteX4" fmla="*/ 110234 w 220469"/>
              <a:gd name="connsiteY4" fmla="*/ 220470 h 220469"/>
              <a:gd name="connsiteX5" fmla="*/ -1 w 220469"/>
              <a:gd name="connsiteY5" fmla="*/ 110235 h 220469"/>
              <a:gd name="connsiteX6" fmla="*/ 0 w 220469"/>
              <a:gd name="connsiteY6" fmla="*/ 110235 h 22046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9198" h="255829">
                <a:moveTo>
                  <a:pt x="1" y="145594"/>
                </a:moveTo>
                <a:cubicBezTo>
                  <a:pt x="1" y="84713"/>
                  <a:pt x="35885" y="62300"/>
                  <a:pt x="110236" y="35359"/>
                </a:cubicBezTo>
                <a:cubicBezTo>
                  <a:pt x="178411" y="18523"/>
                  <a:pt x="199441" y="11785"/>
                  <a:pt x="259198" y="0"/>
                </a:cubicBezTo>
                <a:cubicBezTo>
                  <a:pt x="244044" y="58633"/>
                  <a:pt x="244042" y="75173"/>
                  <a:pt x="220470" y="145594"/>
                </a:cubicBezTo>
                <a:cubicBezTo>
                  <a:pt x="196896" y="219943"/>
                  <a:pt x="171116" y="255829"/>
                  <a:pt x="110235" y="255829"/>
                </a:cubicBezTo>
                <a:cubicBezTo>
                  <a:pt x="49354" y="255829"/>
                  <a:pt x="0" y="206475"/>
                  <a:pt x="0" y="145594"/>
                </a:cubicBezTo>
                <a:lnTo>
                  <a:pt x="1" y="145594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800"/>
          </a:p>
        </p:txBody>
      </p:sp>
      <p:grpSp>
        <p:nvGrpSpPr>
          <p:cNvPr id="54" name="Group 53"/>
          <p:cNvGrpSpPr/>
          <p:nvPr/>
        </p:nvGrpSpPr>
        <p:grpSpPr>
          <a:xfrm>
            <a:off x="995906" y="1393949"/>
            <a:ext cx="2477149" cy="1581627"/>
            <a:chOff x="-40593" y="1204659"/>
            <a:chExt cx="2495556" cy="1593380"/>
          </a:xfrm>
        </p:grpSpPr>
        <p:grpSp>
          <p:nvGrpSpPr>
            <p:cNvPr id="26" name="Group 25"/>
            <p:cNvGrpSpPr/>
            <p:nvPr/>
          </p:nvGrpSpPr>
          <p:grpSpPr>
            <a:xfrm>
              <a:off x="-40593" y="1204659"/>
              <a:ext cx="2495556" cy="1413837"/>
              <a:chOff x="427571" y="1831133"/>
              <a:chExt cx="2263443" cy="1282335"/>
            </a:xfrm>
          </p:grpSpPr>
          <p:sp>
            <p:nvSpPr>
              <p:cNvPr id="22" name="Rounded Rectangle 21"/>
              <p:cNvSpPr/>
              <p:nvPr userDrawn="1"/>
            </p:nvSpPr>
            <p:spPr>
              <a:xfrm rot="3600000">
                <a:off x="2191300" y="2155086"/>
                <a:ext cx="810238" cy="162331"/>
              </a:xfrm>
              <a:prstGeom prst="roundRect">
                <a:avLst>
                  <a:gd name="adj" fmla="val 46616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4800"/>
              </a:p>
            </p:txBody>
          </p:sp>
          <p:sp>
            <p:nvSpPr>
              <p:cNvPr id="23" name="Round Same Side Corner Rectangle 22"/>
              <p:cNvSpPr/>
              <p:nvPr userDrawn="1"/>
            </p:nvSpPr>
            <p:spPr>
              <a:xfrm rot="14400000">
                <a:off x="1292073" y="1706320"/>
                <a:ext cx="548653" cy="2249228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4800"/>
              </a:p>
            </p:txBody>
          </p:sp>
          <p:sp>
            <p:nvSpPr>
              <p:cNvPr id="24" name="Round Same Side Corner Rectangle 42"/>
              <p:cNvSpPr/>
              <p:nvPr userDrawn="1"/>
            </p:nvSpPr>
            <p:spPr>
              <a:xfrm rot="14400000">
                <a:off x="1277858" y="1714528"/>
                <a:ext cx="548653" cy="2249228"/>
              </a:xfrm>
              <a:custGeom>
                <a:avLst/>
                <a:gdLst>
                  <a:gd name="connsiteX0" fmla="*/ 332585 w 665170"/>
                  <a:gd name="connsiteY0" fmla="*/ 0 h 2726892"/>
                  <a:gd name="connsiteX1" fmla="*/ 332585 w 665170"/>
                  <a:gd name="connsiteY1" fmla="*/ 0 h 2726892"/>
                  <a:gd name="connsiteX2" fmla="*/ 665170 w 665170"/>
                  <a:gd name="connsiteY2" fmla="*/ 332585 h 2726892"/>
                  <a:gd name="connsiteX3" fmla="*/ 665170 w 665170"/>
                  <a:gd name="connsiteY3" fmla="*/ 2726892 h 2726892"/>
                  <a:gd name="connsiteX4" fmla="*/ 665170 w 665170"/>
                  <a:gd name="connsiteY4" fmla="*/ 2726892 h 2726892"/>
                  <a:gd name="connsiteX5" fmla="*/ 0 w 665170"/>
                  <a:gd name="connsiteY5" fmla="*/ 2726892 h 2726892"/>
                  <a:gd name="connsiteX6" fmla="*/ 0 w 665170"/>
                  <a:gd name="connsiteY6" fmla="*/ 2726892 h 2726892"/>
                  <a:gd name="connsiteX7" fmla="*/ 0 w 665170"/>
                  <a:gd name="connsiteY7" fmla="*/ 332585 h 2726892"/>
                  <a:gd name="connsiteX8" fmla="*/ 332585 w 665170"/>
                  <a:gd name="connsiteY8" fmla="*/ 0 h 2726892"/>
                  <a:gd name="connsiteX0" fmla="*/ 332585 w 665170"/>
                  <a:gd name="connsiteY0" fmla="*/ 0 h 2726892"/>
                  <a:gd name="connsiteX1" fmla="*/ 332585 w 665170"/>
                  <a:gd name="connsiteY1" fmla="*/ 0 h 2726892"/>
                  <a:gd name="connsiteX2" fmla="*/ 665170 w 665170"/>
                  <a:gd name="connsiteY2" fmla="*/ 332585 h 2726892"/>
                  <a:gd name="connsiteX3" fmla="*/ 664895 w 665170"/>
                  <a:gd name="connsiteY3" fmla="*/ 1413622 h 2726892"/>
                  <a:gd name="connsiteX4" fmla="*/ 665170 w 665170"/>
                  <a:gd name="connsiteY4" fmla="*/ 2726892 h 2726892"/>
                  <a:gd name="connsiteX5" fmla="*/ 665170 w 665170"/>
                  <a:gd name="connsiteY5" fmla="*/ 2726892 h 2726892"/>
                  <a:gd name="connsiteX6" fmla="*/ 0 w 665170"/>
                  <a:gd name="connsiteY6" fmla="*/ 2726892 h 2726892"/>
                  <a:gd name="connsiteX7" fmla="*/ 0 w 665170"/>
                  <a:gd name="connsiteY7" fmla="*/ 2726892 h 2726892"/>
                  <a:gd name="connsiteX8" fmla="*/ 0 w 665170"/>
                  <a:gd name="connsiteY8" fmla="*/ 332585 h 2726892"/>
                  <a:gd name="connsiteX9" fmla="*/ 332585 w 665170"/>
                  <a:gd name="connsiteY9" fmla="*/ 0 h 2726892"/>
                  <a:gd name="connsiteX0" fmla="*/ 332585 w 665170"/>
                  <a:gd name="connsiteY0" fmla="*/ 0 h 2726892"/>
                  <a:gd name="connsiteX1" fmla="*/ 332585 w 665170"/>
                  <a:gd name="connsiteY1" fmla="*/ 0 h 2726892"/>
                  <a:gd name="connsiteX2" fmla="*/ 665170 w 665170"/>
                  <a:gd name="connsiteY2" fmla="*/ 332585 h 2726892"/>
                  <a:gd name="connsiteX3" fmla="*/ 664895 w 665170"/>
                  <a:gd name="connsiteY3" fmla="*/ 1413622 h 2726892"/>
                  <a:gd name="connsiteX4" fmla="*/ 665170 w 665170"/>
                  <a:gd name="connsiteY4" fmla="*/ 2726892 h 2726892"/>
                  <a:gd name="connsiteX5" fmla="*/ 0 w 665170"/>
                  <a:gd name="connsiteY5" fmla="*/ 2726892 h 2726892"/>
                  <a:gd name="connsiteX6" fmla="*/ 0 w 665170"/>
                  <a:gd name="connsiteY6" fmla="*/ 2726892 h 2726892"/>
                  <a:gd name="connsiteX7" fmla="*/ 0 w 665170"/>
                  <a:gd name="connsiteY7" fmla="*/ 332585 h 2726892"/>
                  <a:gd name="connsiteX8" fmla="*/ 332585 w 665170"/>
                  <a:gd name="connsiteY8" fmla="*/ 0 h 2726892"/>
                  <a:gd name="connsiteX0" fmla="*/ 332585 w 665170"/>
                  <a:gd name="connsiteY0" fmla="*/ 0 h 2726892"/>
                  <a:gd name="connsiteX1" fmla="*/ 332585 w 665170"/>
                  <a:gd name="connsiteY1" fmla="*/ 0 h 2726892"/>
                  <a:gd name="connsiteX2" fmla="*/ 665170 w 665170"/>
                  <a:gd name="connsiteY2" fmla="*/ 332585 h 2726892"/>
                  <a:gd name="connsiteX3" fmla="*/ 664895 w 665170"/>
                  <a:gd name="connsiteY3" fmla="*/ 1413622 h 2726892"/>
                  <a:gd name="connsiteX4" fmla="*/ 0 w 665170"/>
                  <a:gd name="connsiteY4" fmla="*/ 2726892 h 2726892"/>
                  <a:gd name="connsiteX5" fmla="*/ 0 w 665170"/>
                  <a:gd name="connsiteY5" fmla="*/ 2726892 h 2726892"/>
                  <a:gd name="connsiteX6" fmla="*/ 0 w 665170"/>
                  <a:gd name="connsiteY6" fmla="*/ 332585 h 2726892"/>
                  <a:gd name="connsiteX7" fmla="*/ 332585 w 665170"/>
                  <a:gd name="connsiteY7" fmla="*/ 0 h 2726892"/>
                  <a:gd name="connsiteX0" fmla="*/ 332585 w 665170"/>
                  <a:gd name="connsiteY0" fmla="*/ 0 h 2726892"/>
                  <a:gd name="connsiteX1" fmla="*/ 332585 w 665170"/>
                  <a:gd name="connsiteY1" fmla="*/ 0 h 2726892"/>
                  <a:gd name="connsiteX2" fmla="*/ 665170 w 665170"/>
                  <a:gd name="connsiteY2" fmla="*/ 332585 h 2726892"/>
                  <a:gd name="connsiteX3" fmla="*/ 664895 w 665170"/>
                  <a:gd name="connsiteY3" fmla="*/ 1413622 h 2726892"/>
                  <a:gd name="connsiteX4" fmla="*/ 0 w 665170"/>
                  <a:gd name="connsiteY4" fmla="*/ 2726892 h 2726892"/>
                  <a:gd name="connsiteX5" fmla="*/ 0 w 665170"/>
                  <a:gd name="connsiteY5" fmla="*/ 2726892 h 2726892"/>
                  <a:gd name="connsiteX6" fmla="*/ 0 w 665170"/>
                  <a:gd name="connsiteY6" fmla="*/ 332585 h 2726892"/>
                  <a:gd name="connsiteX7" fmla="*/ 332585 w 665170"/>
                  <a:gd name="connsiteY7" fmla="*/ 0 h 2726892"/>
                  <a:gd name="connsiteX0" fmla="*/ 332585 w 665170"/>
                  <a:gd name="connsiteY0" fmla="*/ 0 h 2726892"/>
                  <a:gd name="connsiteX1" fmla="*/ 332585 w 665170"/>
                  <a:gd name="connsiteY1" fmla="*/ 0 h 2726892"/>
                  <a:gd name="connsiteX2" fmla="*/ 665170 w 665170"/>
                  <a:gd name="connsiteY2" fmla="*/ 332585 h 2726892"/>
                  <a:gd name="connsiteX3" fmla="*/ 664895 w 665170"/>
                  <a:gd name="connsiteY3" fmla="*/ 1413622 h 2726892"/>
                  <a:gd name="connsiteX4" fmla="*/ 0 w 665170"/>
                  <a:gd name="connsiteY4" fmla="*/ 2726892 h 2726892"/>
                  <a:gd name="connsiteX5" fmla="*/ 0 w 665170"/>
                  <a:gd name="connsiteY5" fmla="*/ 2726892 h 2726892"/>
                  <a:gd name="connsiteX6" fmla="*/ 0 w 665170"/>
                  <a:gd name="connsiteY6" fmla="*/ 332585 h 2726892"/>
                  <a:gd name="connsiteX7" fmla="*/ 332585 w 665170"/>
                  <a:gd name="connsiteY7" fmla="*/ 0 h 27268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65170" h="2726892">
                    <a:moveTo>
                      <a:pt x="332585" y="0"/>
                    </a:moveTo>
                    <a:lnTo>
                      <a:pt x="332585" y="0"/>
                    </a:lnTo>
                    <a:cubicBezTo>
                      <a:pt x="516267" y="0"/>
                      <a:pt x="665170" y="148903"/>
                      <a:pt x="665170" y="332585"/>
                    </a:cubicBezTo>
                    <a:cubicBezTo>
                      <a:pt x="665078" y="692931"/>
                      <a:pt x="664987" y="1053276"/>
                      <a:pt x="664895" y="1413622"/>
                    </a:cubicBezTo>
                    <a:cubicBezTo>
                      <a:pt x="476395" y="1778168"/>
                      <a:pt x="266092" y="2119826"/>
                      <a:pt x="0" y="2726892"/>
                    </a:cubicBezTo>
                    <a:lnTo>
                      <a:pt x="0" y="2726892"/>
                    </a:lnTo>
                    <a:lnTo>
                      <a:pt x="0" y="332585"/>
                    </a:lnTo>
                    <a:cubicBezTo>
                      <a:pt x="0" y="148903"/>
                      <a:pt x="148903" y="0"/>
                      <a:pt x="33258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4800"/>
              </a:p>
            </p:txBody>
          </p:sp>
        </p:grpSp>
        <p:sp>
          <p:nvSpPr>
            <p:cNvPr id="31" name="Oval 30"/>
            <p:cNvSpPr/>
            <p:nvPr/>
          </p:nvSpPr>
          <p:spPr>
            <a:xfrm rot="19922172">
              <a:off x="939740" y="2205693"/>
              <a:ext cx="169099" cy="1690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32" name="Oval 31"/>
            <p:cNvSpPr/>
            <p:nvPr/>
          </p:nvSpPr>
          <p:spPr>
            <a:xfrm rot="19922172">
              <a:off x="715292" y="2593806"/>
              <a:ext cx="84549" cy="8454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33" name="Oval 32"/>
            <p:cNvSpPr/>
            <p:nvPr/>
          </p:nvSpPr>
          <p:spPr>
            <a:xfrm rot="19922172">
              <a:off x="450432" y="2660329"/>
              <a:ext cx="137710" cy="13771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34" name="Oval 33"/>
            <p:cNvSpPr/>
            <p:nvPr/>
          </p:nvSpPr>
          <p:spPr>
            <a:xfrm rot="19922172">
              <a:off x="1419157" y="2059022"/>
              <a:ext cx="228336" cy="2283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35" name="Oval 34"/>
            <p:cNvSpPr/>
            <p:nvPr/>
          </p:nvSpPr>
          <p:spPr>
            <a:xfrm rot="19922172">
              <a:off x="1037837" y="2587555"/>
              <a:ext cx="84549" cy="8454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37" name="Oval 36"/>
            <p:cNvSpPr/>
            <p:nvPr/>
          </p:nvSpPr>
          <p:spPr>
            <a:xfrm rot="19922172">
              <a:off x="1216994" y="2334034"/>
              <a:ext cx="137710" cy="13771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grpSp>
          <p:nvGrpSpPr>
            <p:cNvPr id="42" name="Group 41"/>
            <p:cNvGrpSpPr/>
            <p:nvPr/>
          </p:nvGrpSpPr>
          <p:grpSpPr>
            <a:xfrm rot="900000">
              <a:off x="1097580" y="1393561"/>
              <a:ext cx="1165779" cy="703527"/>
              <a:chOff x="7061137" y="2490268"/>
              <a:chExt cx="953399" cy="575358"/>
            </a:xfrm>
          </p:grpSpPr>
          <p:sp>
            <p:nvSpPr>
              <p:cNvPr id="29" name="Flowchart: Terminator 28"/>
              <p:cNvSpPr/>
              <p:nvPr/>
            </p:nvSpPr>
            <p:spPr>
              <a:xfrm rot="2666605">
                <a:off x="7546536" y="2490268"/>
                <a:ext cx="468000" cy="177585"/>
              </a:xfrm>
              <a:prstGeom prst="flowChartTerminator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4800"/>
              </a:p>
            </p:txBody>
          </p:sp>
          <p:sp>
            <p:nvSpPr>
              <p:cNvPr id="39" name="Flowchart: Terminator 38"/>
              <p:cNvSpPr/>
              <p:nvPr/>
            </p:nvSpPr>
            <p:spPr>
              <a:xfrm rot="2666605">
                <a:off x="7327125" y="2631892"/>
                <a:ext cx="576064" cy="177585"/>
              </a:xfrm>
              <a:prstGeom prst="flowChartTerminator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4800"/>
              </a:p>
            </p:txBody>
          </p:sp>
          <p:sp>
            <p:nvSpPr>
              <p:cNvPr id="40" name="Flowchart: Terminator 39"/>
              <p:cNvSpPr/>
              <p:nvPr/>
            </p:nvSpPr>
            <p:spPr>
              <a:xfrm rot="2666605">
                <a:off x="7171289" y="2741835"/>
                <a:ext cx="540000" cy="177585"/>
              </a:xfrm>
              <a:prstGeom prst="flowChartTerminator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4800"/>
              </a:p>
            </p:txBody>
          </p:sp>
          <p:sp>
            <p:nvSpPr>
              <p:cNvPr id="41" name="Flowchart: Terminator 40"/>
              <p:cNvSpPr/>
              <p:nvPr/>
            </p:nvSpPr>
            <p:spPr>
              <a:xfrm rot="2666605">
                <a:off x="7061137" y="2888041"/>
                <a:ext cx="432000" cy="177585"/>
              </a:xfrm>
              <a:prstGeom prst="flowChartTerminator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4800"/>
              </a:p>
            </p:txBody>
          </p:sp>
        </p:grpSp>
      </p:grpSp>
      <p:grpSp>
        <p:nvGrpSpPr>
          <p:cNvPr id="69" name="Group 68"/>
          <p:cNvGrpSpPr/>
          <p:nvPr/>
        </p:nvGrpSpPr>
        <p:grpSpPr>
          <a:xfrm>
            <a:off x="3246971" y="3062682"/>
            <a:ext cx="2052406" cy="3005359"/>
            <a:chOff x="2274967" y="2856728"/>
            <a:chExt cx="1887270" cy="2763549"/>
          </a:xfrm>
        </p:grpSpPr>
        <p:sp>
          <p:nvSpPr>
            <p:cNvPr id="4" name="Rectangle 3"/>
            <p:cNvSpPr/>
            <p:nvPr/>
          </p:nvSpPr>
          <p:spPr>
            <a:xfrm rot="20822172">
              <a:off x="2534405" y="3008769"/>
              <a:ext cx="776804" cy="116520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5" name="Rounded Rectangle 20"/>
            <p:cNvSpPr/>
            <p:nvPr/>
          </p:nvSpPr>
          <p:spPr>
            <a:xfrm rot="20822172">
              <a:off x="2274967" y="3807730"/>
              <a:ext cx="1812545" cy="1812547"/>
            </a:xfrm>
            <a:custGeom>
              <a:avLst/>
              <a:gdLst>
                <a:gd name="connsiteX0" fmla="*/ 0 w 2016224"/>
                <a:gd name="connsiteY0" fmla="*/ 517202 h 2016224"/>
                <a:gd name="connsiteX1" fmla="*/ 517202 w 2016224"/>
                <a:gd name="connsiteY1" fmla="*/ 0 h 2016224"/>
                <a:gd name="connsiteX2" fmla="*/ 1499022 w 2016224"/>
                <a:gd name="connsiteY2" fmla="*/ 0 h 2016224"/>
                <a:gd name="connsiteX3" fmla="*/ 2016224 w 2016224"/>
                <a:gd name="connsiteY3" fmla="*/ 517202 h 2016224"/>
                <a:gd name="connsiteX4" fmla="*/ 2016224 w 2016224"/>
                <a:gd name="connsiteY4" fmla="*/ 1499022 h 2016224"/>
                <a:gd name="connsiteX5" fmla="*/ 1499022 w 2016224"/>
                <a:gd name="connsiteY5" fmla="*/ 2016224 h 2016224"/>
                <a:gd name="connsiteX6" fmla="*/ 517202 w 2016224"/>
                <a:gd name="connsiteY6" fmla="*/ 2016224 h 2016224"/>
                <a:gd name="connsiteX7" fmla="*/ 0 w 2016224"/>
                <a:gd name="connsiteY7" fmla="*/ 1499022 h 2016224"/>
                <a:gd name="connsiteX8" fmla="*/ 0 w 2016224"/>
                <a:gd name="connsiteY8" fmla="*/ 517202 h 2016224"/>
                <a:gd name="connsiteX0" fmla="*/ 0 w 2016224"/>
                <a:gd name="connsiteY0" fmla="*/ 517202 h 2016224"/>
                <a:gd name="connsiteX1" fmla="*/ 594839 w 2016224"/>
                <a:gd name="connsiteY1" fmla="*/ 0 h 2016224"/>
                <a:gd name="connsiteX2" fmla="*/ 1499022 w 2016224"/>
                <a:gd name="connsiteY2" fmla="*/ 0 h 2016224"/>
                <a:gd name="connsiteX3" fmla="*/ 2016224 w 2016224"/>
                <a:gd name="connsiteY3" fmla="*/ 517202 h 2016224"/>
                <a:gd name="connsiteX4" fmla="*/ 2016224 w 2016224"/>
                <a:gd name="connsiteY4" fmla="*/ 1499022 h 2016224"/>
                <a:gd name="connsiteX5" fmla="*/ 1499022 w 2016224"/>
                <a:gd name="connsiteY5" fmla="*/ 2016224 h 2016224"/>
                <a:gd name="connsiteX6" fmla="*/ 517202 w 2016224"/>
                <a:gd name="connsiteY6" fmla="*/ 2016224 h 2016224"/>
                <a:gd name="connsiteX7" fmla="*/ 0 w 2016224"/>
                <a:gd name="connsiteY7" fmla="*/ 1499022 h 2016224"/>
                <a:gd name="connsiteX8" fmla="*/ 0 w 2016224"/>
                <a:gd name="connsiteY8" fmla="*/ 517202 h 2016224"/>
                <a:gd name="connsiteX0" fmla="*/ 0 w 2016224"/>
                <a:gd name="connsiteY0" fmla="*/ 517202 h 2016224"/>
                <a:gd name="connsiteX1" fmla="*/ 594839 w 2016224"/>
                <a:gd name="connsiteY1" fmla="*/ 0 h 2016224"/>
                <a:gd name="connsiteX2" fmla="*/ 1412758 w 2016224"/>
                <a:gd name="connsiteY2" fmla="*/ 0 h 2016224"/>
                <a:gd name="connsiteX3" fmla="*/ 2016224 w 2016224"/>
                <a:gd name="connsiteY3" fmla="*/ 517202 h 2016224"/>
                <a:gd name="connsiteX4" fmla="*/ 2016224 w 2016224"/>
                <a:gd name="connsiteY4" fmla="*/ 1499022 h 2016224"/>
                <a:gd name="connsiteX5" fmla="*/ 1499022 w 2016224"/>
                <a:gd name="connsiteY5" fmla="*/ 2016224 h 2016224"/>
                <a:gd name="connsiteX6" fmla="*/ 517202 w 2016224"/>
                <a:gd name="connsiteY6" fmla="*/ 2016224 h 2016224"/>
                <a:gd name="connsiteX7" fmla="*/ 0 w 2016224"/>
                <a:gd name="connsiteY7" fmla="*/ 1499022 h 2016224"/>
                <a:gd name="connsiteX8" fmla="*/ 0 w 2016224"/>
                <a:gd name="connsiteY8" fmla="*/ 517202 h 2016224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12758 w 2016224"/>
                <a:gd name="connsiteY2" fmla="*/ 0 h 2016224"/>
                <a:gd name="connsiteX3" fmla="*/ 2016224 w 2016224"/>
                <a:gd name="connsiteY3" fmla="*/ 517202 h 2016224"/>
                <a:gd name="connsiteX4" fmla="*/ 2016224 w 2016224"/>
                <a:gd name="connsiteY4" fmla="*/ 1499022 h 2016224"/>
                <a:gd name="connsiteX5" fmla="*/ 1499022 w 2016224"/>
                <a:gd name="connsiteY5" fmla="*/ 2016224 h 2016224"/>
                <a:gd name="connsiteX6" fmla="*/ 517202 w 2016224"/>
                <a:gd name="connsiteY6" fmla="*/ 2016224 h 2016224"/>
                <a:gd name="connsiteX7" fmla="*/ 0 w 2016224"/>
                <a:gd name="connsiteY7" fmla="*/ 1499022 h 2016224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12758 w 2016224"/>
                <a:gd name="connsiteY2" fmla="*/ 0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12758 w 2016224"/>
                <a:gd name="connsiteY2" fmla="*/ 0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12758 w 2016224"/>
                <a:gd name="connsiteY2" fmla="*/ 0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12758 w 2016224"/>
                <a:gd name="connsiteY2" fmla="*/ 0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12758 w 2016224"/>
                <a:gd name="connsiteY2" fmla="*/ 0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12758 w 2016224"/>
                <a:gd name="connsiteY2" fmla="*/ 0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12758 w 2016224"/>
                <a:gd name="connsiteY2" fmla="*/ 0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  <a:gd name="connsiteX0" fmla="*/ 0 w 2016224"/>
                <a:gd name="connsiteY0" fmla="*/ 1516275 h 2033477"/>
                <a:gd name="connsiteX1" fmla="*/ 594839 w 2016224"/>
                <a:gd name="connsiteY1" fmla="*/ 17253 h 2033477"/>
                <a:gd name="connsiteX2" fmla="*/ 1438637 w 2016224"/>
                <a:gd name="connsiteY2" fmla="*/ 0 h 2033477"/>
                <a:gd name="connsiteX3" fmla="*/ 2016224 w 2016224"/>
                <a:gd name="connsiteY3" fmla="*/ 1516275 h 2033477"/>
                <a:gd name="connsiteX4" fmla="*/ 1499022 w 2016224"/>
                <a:gd name="connsiteY4" fmla="*/ 2033477 h 2033477"/>
                <a:gd name="connsiteX5" fmla="*/ 517202 w 2016224"/>
                <a:gd name="connsiteY5" fmla="*/ 2033477 h 2033477"/>
                <a:gd name="connsiteX6" fmla="*/ 0 w 2016224"/>
                <a:gd name="connsiteY6" fmla="*/ 1516275 h 2033477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64516 w 2016224"/>
                <a:gd name="connsiteY2" fmla="*/ 0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  <a:gd name="connsiteX0" fmla="*/ 0 w 2016224"/>
                <a:gd name="connsiteY0" fmla="*/ 1524901 h 2042103"/>
                <a:gd name="connsiteX1" fmla="*/ 594839 w 2016224"/>
                <a:gd name="connsiteY1" fmla="*/ 25879 h 2042103"/>
                <a:gd name="connsiteX2" fmla="*/ 1430010 w 2016224"/>
                <a:gd name="connsiteY2" fmla="*/ 0 h 2042103"/>
                <a:gd name="connsiteX3" fmla="*/ 2016224 w 2016224"/>
                <a:gd name="connsiteY3" fmla="*/ 1524901 h 2042103"/>
                <a:gd name="connsiteX4" fmla="*/ 1499022 w 2016224"/>
                <a:gd name="connsiteY4" fmla="*/ 2042103 h 2042103"/>
                <a:gd name="connsiteX5" fmla="*/ 517202 w 2016224"/>
                <a:gd name="connsiteY5" fmla="*/ 2042103 h 2042103"/>
                <a:gd name="connsiteX6" fmla="*/ 0 w 2016224"/>
                <a:gd name="connsiteY6" fmla="*/ 1524901 h 2042103"/>
                <a:gd name="connsiteX0" fmla="*/ 0 w 2016224"/>
                <a:gd name="connsiteY0" fmla="*/ 1524901 h 2042103"/>
                <a:gd name="connsiteX1" fmla="*/ 594839 w 2016224"/>
                <a:gd name="connsiteY1" fmla="*/ 25879 h 2042103"/>
                <a:gd name="connsiteX2" fmla="*/ 1430010 w 2016224"/>
                <a:gd name="connsiteY2" fmla="*/ 0 h 2042103"/>
                <a:gd name="connsiteX3" fmla="*/ 2016224 w 2016224"/>
                <a:gd name="connsiteY3" fmla="*/ 1524901 h 2042103"/>
                <a:gd name="connsiteX4" fmla="*/ 1499022 w 2016224"/>
                <a:gd name="connsiteY4" fmla="*/ 2042103 h 2042103"/>
                <a:gd name="connsiteX5" fmla="*/ 517202 w 2016224"/>
                <a:gd name="connsiteY5" fmla="*/ 2042103 h 2042103"/>
                <a:gd name="connsiteX6" fmla="*/ 0 w 2016224"/>
                <a:gd name="connsiteY6" fmla="*/ 1524901 h 2042103"/>
                <a:gd name="connsiteX0" fmla="*/ 0 w 2016224"/>
                <a:gd name="connsiteY0" fmla="*/ 1524901 h 2042103"/>
                <a:gd name="connsiteX1" fmla="*/ 594839 w 2016224"/>
                <a:gd name="connsiteY1" fmla="*/ 25879 h 2042103"/>
                <a:gd name="connsiteX2" fmla="*/ 1430010 w 2016224"/>
                <a:gd name="connsiteY2" fmla="*/ 0 h 2042103"/>
                <a:gd name="connsiteX3" fmla="*/ 2016224 w 2016224"/>
                <a:gd name="connsiteY3" fmla="*/ 1524901 h 2042103"/>
                <a:gd name="connsiteX4" fmla="*/ 1499022 w 2016224"/>
                <a:gd name="connsiteY4" fmla="*/ 2042103 h 2042103"/>
                <a:gd name="connsiteX5" fmla="*/ 517202 w 2016224"/>
                <a:gd name="connsiteY5" fmla="*/ 2042103 h 2042103"/>
                <a:gd name="connsiteX6" fmla="*/ 0 w 2016224"/>
                <a:gd name="connsiteY6" fmla="*/ 1524901 h 2042103"/>
                <a:gd name="connsiteX0" fmla="*/ 0 w 2016224"/>
                <a:gd name="connsiteY0" fmla="*/ 1524901 h 2042103"/>
                <a:gd name="connsiteX1" fmla="*/ 594839 w 2016224"/>
                <a:gd name="connsiteY1" fmla="*/ 25879 h 2042103"/>
                <a:gd name="connsiteX2" fmla="*/ 1430010 w 2016224"/>
                <a:gd name="connsiteY2" fmla="*/ 0 h 2042103"/>
                <a:gd name="connsiteX3" fmla="*/ 2016224 w 2016224"/>
                <a:gd name="connsiteY3" fmla="*/ 1524901 h 2042103"/>
                <a:gd name="connsiteX4" fmla="*/ 1499022 w 2016224"/>
                <a:gd name="connsiteY4" fmla="*/ 2042103 h 2042103"/>
                <a:gd name="connsiteX5" fmla="*/ 517202 w 2016224"/>
                <a:gd name="connsiteY5" fmla="*/ 2042103 h 2042103"/>
                <a:gd name="connsiteX6" fmla="*/ 0 w 2016224"/>
                <a:gd name="connsiteY6" fmla="*/ 1524901 h 2042103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38637 w 2016224"/>
                <a:gd name="connsiteY2" fmla="*/ 8627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  <a:gd name="connsiteX0" fmla="*/ 0 w 2016224"/>
                <a:gd name="connsiteY0" fmla="*/ 1490395 h 2007597"/>
                <a:gd name="connsiteX1" fmla="*/ 594839 w 2016224"/>
                <a:gd name="connsiteY1" fmla="*/ 17253 h 2007597"/>
                <a:gd name="connsiteX2" fmla="*/ 1438637 w 2016224"/>
                <a:gd name="connsiteY2" fmla="*/ 0 h 2007597"/>
                <a:gd name="connsiteX3" fmla="*/ 2016224 w 2016224"/>
                <a:gd name="connsiteY3" fmla="*/ 1490395 h 2007597"/>
                <a:gd name="connsiteX4" fmla="*/ 1499022 w 2016224"/>
                <a:gd name="connsiteY4" fmla="*/ 2007597 h 2007597"/>
                <a:gd name="connsiteX5" fmla="*/ 517202 w 2016224"/>
                <a:gd name="connsiteY5" fmla="*/ 2007597 h 2007597"/>
                <a:gd name="connsiteX6" fmla="*/ 0 w 2016224"/>
                <a:gd name="connsiteY6" fmla="*/ 1490395 h 2007597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38637 w 2016224"/>
                <a:gd name="connsiteY2" fmla="*/ 8627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38637 w 2016224"/>
                <a:gd name="connsiteY2" fmla="*/ 8627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47263 w 2016224"/>
                <a:gd name="connsiteY2" fmla="*/ 8627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38637 w 2016224"/>
                <a:gd name="connsiteY2" fmla="*/ 1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38637 w 2016224"/>
                <a:gd name="connsiteY2" fmla="*/ 1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16224" h="2016224">
                  <a:moveTo>
                    <a:pt x="0" y="1499022"/>
                  </a:moveTo>
                  <a:cubicBezTo>
                    <a:pt x="17125" y="1145997"/>
                    <a:pt x="344800" y="266760"/>
                    <a:pt x="594839" y="0"/>
                  </a:cubicBezTo>
                  <a:lnTo>
                    <a:pt x="1438637" y="1"/>
                  </a:lnTo>
                  <a:cubicBezTo>
                    <a:pt x="1675535" y="249838"/>
                    <a:pt x="2001847" y="1162985"/>
                    <a:pt x="2016224" y="1499022"/>
                  </a:cubicBezTo>
                  <a:cubicBezTo>
                    <a:pt x="2016224" y="1784665"/>
                    <a:pt x="1784665" y="2016224"/>
                    <a:pt x="1499022" y="2016224"/>
                  </a:cubicBezTo>
                  <a:lnTo>
                    <a:pt x="517202" y="2016224"/>
                  </a:lnTo>
                  <a:cubicBezTo>
                    <a:pt x="231559" y="2016224"/>
                    <a:pt x="0" y="1784665"/>
                    <a:pt x="0" y="1499022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6" name="Rounded Rectangle 20"/>
            <p:cNvSpPr/>
            <p:nvPr/>
          </p:nvSpPr>
          <p:spPr>
            <a:xfrm rot="20822172">
              <a:off x="2349692" y="4466317"/>
              <a:ext cx="1812545" cy="1144588"/>
            </a:xfrm>
            <a:custGeom>
              <a:avLst/>
              <a:gdLst>
                <a:gd name="connsiteX0" fmla="*/ 181659 w 2016224"/>
                <a:gd name="connsiteY0" fmla="*/ 0 h 1270554"/>
                <a:gd name="connsiteX1" fmla="*/ 1908881 w 2016224"/>
                <a:gd name="connsiteY1" fmla="*/ 262442 h 1270554"/>
                <a:gd name="connsiteX2" fmla="*/ 2016224 w 2016224"/>
                <a:gd name="connsiteY2" fmla="*/ 753352 h 1270554"/>
                <a:gd name="connsiteX3" fmla="*/ 1499022 w 2016224"/>
                <a:gd name="connsiteY3" fmla="*/ 1270554 h 1270554"/>
                <a:gd name="connsiteX4" fmla="*/ 517202 w 2016224"/>
                <a:gd name="connsiteY4" fmla="*/ 1270554 h 1270554"/>
                <a:gd name="connsiteX5" fmla="*/ 0 w 2016224"/>
                <a:gd name="connsiteY5" fmla="*/ 753352 h 1270554"/>
                <a:gd name="connsiteX6" fmla="*/ 181659 w 2016224"/>
                <a:gd name="connsiteY6" fmla="*/ 0 h 1270554"/>
                <a:gd name="connsiteX0" fmla="*/ 170132 w 2016224"/>
                <a:gd name="connsiteY0" fmla="*/ 0 h 1273207"/>
                <a:gd name="connsiteX1" fmla="*/ 1908881 w 2016224"/>
                <a:gd name="connsiteY1" fmla="*/ 265095 h 1273207"/>
                <a:gd name="connsiteX2" fmla="*/ 2016224 w 2016224"/>
                <a:gd name="connsiteY2" fmla="*/ 756005 h 1273207"/>
                <a:gd name="connsiteX3" fmla="*/ 1499022 w 2016224"/>
                <a:gd name="connsiteY3" fmla="*/ 1273207 h 1273207"/>
                <a:gd name="connsiteX4" fmla="*/ 517202 w 2016224"/>
                <a:gd name="connsiteY4" fmla="*/ 1273207 h 1273207"/>
                <a:gd name="connsiteX5" fmla="*/ 0 w 2016224"/>
                <a:gd name="connsiteY5" fmla="*/ 756005 h 1273207"/>
                <a:gd name="connsiteX6" fmla="*/ 170132 w 2016224"/>
                <a:gd name="connsiteY6" fmla="*/ 0 h 1273207"/>
                <a:gd name="connsiteX0" fmla="*/ 170132 w 2016224"/>
                <a:gd name="connsiteY0" fmla="*/ 0 h 1273207"/>
                <a:gd name="connsiteX1" fmla="*/ 1908881 w 2016224"/>
                <a:gd name="connsiteY1" fmla="*/ 265095 h 1273207"/>
                <a:gd name="connsiteX2" fmla="*/ 2016224 w 2016224"/>
                <a:gd name="connsiteY2" fmla="*/ 756005 h 1273207"/>
                <a:gd name="connsiteX3" fmla="*/ 1499022 w 2016224"/>
                <a:gd name="connsiteY3" fmla="*/ 1273207 h 1273207"/>
                <a:gd name="connsiteX4" fmla="*/ 517202 w 2016224"/>
                <a:gd name="connsiteY4" fmla="*/ 1273207 h 1273207"/>
                <a:gd name="connsiteX5" fmla="*/ 0 w 2016224"/>
                <a:gd name="connsiteY5" fmla="*/ 756005 h 1273207"/>
                <a:gd name="connsiteX6" fmla="*/ 170132 w 2016224"/>
                <a:gd name="connsiteY6" fmla="*/ 0 h 1273207"/>
                <a:gd name="connsiteX0" fmla="*/ 170132 w 2016224"/>
                <a:gd name="connsiteY0" fmla="*/ 0 h 1273207"/>
                <a:gd name="connsiteX1" fmla="*/ 1908881 w 2016224"/>
                <a:gd name="connsiteY1" fmla="*/ 265095 h 1273207"/>
                <a:gd name="connsiteX2" fmla="*/ 2016224 w 2016224"/>
                <a:gd name="connsiteY2" fmla="*/ 756005 h 1273207"/>
                <a:gd name="connsiteX3" fmla="*/ 1499022 w 2016224"/>
                <a:gd name="connsiteY3" fmla="*/ 1273207 h 1273207"/>
                <a:gd name="connsiteX4" fmla="*/ 517202 w 2016224"/>
                <a:gd name="connsiteY4" fmla="*/ 1273207 h 1273207"/>
                <a:gd name="connsiteX5" fmla="*/ 0 w 2016224"/>
                <a:gd name="connsiteY5" fmla="*/ 756005 h 1273207"/>
                <a:gd name="connsiteX6" fmla="*/ 170132 w 2016224"/>
                <a:gd name="connsiteY6" fmla="*/ 0 h 1273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16224" h="1273207">
                  <a:moveTo>
                    <a:pt x="170132" y="0"/>
                  </a:moveTo>
                  <a:cubicBezTo>
                    <a:pt x="823292" y="85075"/>
                    <a:pt x="1203397" y="143700"/>
                    <a:pt x="1908881" y="265095"/>
                  </a:cubicBezTo>
                  <a:cubicBezTo>
                    <a:pt x="1970783" y="462532"/>
                    <a:pt x="2011360" y="642304"/>
                    <a:pt x="2016224" y="756005"/>
                  </a:cubicBezTo>
                  <a:cubicBezTo>
                    <a:pt x="2016224" y="1041648"/>
                    <a:pt x="1784665" y="1273207"/>
                    <a:pt x="1499022" y="1273207"/>
                  </a:cubicBezTo>
                  <a:lnTo>
                    <a:pt x="517202" y="1273207"/>
                  </a:lnTo>
                  <a:cubicBezTo>
                    <a:pt x="231559" y="1273207"/>
                    <a:pt x="0" y="1041648"/>
                    <a:pt x="0" y="756005"/>
                  </a:cubicBezTo>
                  <a:cubicBezTo>
                    <a:pt x="5758" y="637302"/>
                    <a:pt x="107653" y="194008"/>
                    <a:pt x="1701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7" name="Oval 6"/>
            <p:cNvSpPr/>
            <p:nvPr/>
          </p:nvSpPr>
          <p:spPr>
            <a:xfrm rot="19922172">
              <a:off x="2956377" y="5401284"/>
              <a:ext cx="158978" cy="15897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8" name="Oval 7"/>
            <p:cNvSpPr/>
            <p:nvPr/>
          </p:nvSpPr>
          <p:spPr>
            <a:xfrm rot="19922172">
              <a:off x="3287720" y="5052607"/>
              <a:ext cx="79488" cy="7948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9" name="Oval 8"/>
            <p:cNvSpPr/>
            <p:nvPr/>
          </p:nvSpPr>
          <p:spPr>
            <a:xfrm rot="19922172">
              <a:off x="2951182" y="5052299"/>
              <a:ext cx="129468" cy="12946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10" name="Oval 9"/>
            <p:cNvSpPr/>
            <p:nvPr/>
          </p:nvSpPr>
          <p:spPr>
            <a:xfrm rot="19922172">
              <a:off x="3015455" y="4704628"/>
              <a:ext cx="214669" cy="21466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11" name="Oval 10"/>
            <p:cNvSpPr/>
            <p:nvPr/>
          </p:nvSpPr>
          <p:spPr>
            <a:xfrm rot="19922172">
              <a:off x="3403392" y="5279807"/>
              <a:ext cx="79488" cy="7948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13" name="Oval 12"/>
            <p:cNvSpPr/>
            <p:nvPr/>
          </p:nvSpPr>
          <p:spPr>
            <a:xfrm rot="19922172">
              <a:off x="3465934" y="4834759"/>
              <a:ext cx="129468" cy="12946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14" name="Oval 13"/>
            <p:cNvSpPr/>
            <p:nvPr/>
          </p:nvSpPr>
          <p:spPr>
            <a:xfrm rot="19922172">
              <a:off x="2867137" y="4322821"/>
              <a:ext cx="158978" cy="15897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15" name="Oval 14"/>
            <p:cNvSpPr/>
            <p:nvPr/>
          </p:nvSpPr>
          <p:spPr>
            <a:xfrm rot="19922172">
              <a:off x="2626403" y="3199517"/>
              <a:ext cx="79488" cy="7948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16" name="Oval 15"/>
            <p:cNvSpPr/>
            <p:nvPr/>
          </p:nvSpPr>
          <p:spPr>
            <a:xfrm rot="19922172">
              <a:off x="2881892" y="3974591"/>
              <a:ext cx="129468" cy="12946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17" name="Oval 16"/>
            <p:cNvSpPr/>
            <p:nvPr/>
          </p:nvSpPr>
          <p:spPr>
            <a:xfrm rot="19922172">
              <a:off x="3232413" y="4332626"/>
              <a:ext cx="214669" cy="21466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19" name="Oval 18"/>
            <p:cNvSpPr/>
            <p:nvPr/>
          </p:nvSpPr>
          <p:spPr>
            <a:xfrm rot="19922172">
              <a:off x="3114166" y="4068024"/>
              <a:ext cx="129468" cy="12946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20" name="Oval 19"/>
            <p:cNvSpPr/>
            <p:nvPr/>
          </p:nvSpPr>
          <p:spPr>
            <a:xfrm rot="19922172">
              <a:off x="2740899" y="3591706"/>
              <a:ext cx="129468" cy="12946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25" name="Rounded Rectangle 24"/>
            <p:cNvSpPr/>
            <p:nvPr/>
          </p:nvSpPr>
          <p:spPr>
            <a:xfrm rot="20822172">
              <a:off x="2323230" y="2856728"/>
              <a:ext cx="903882" cy="17600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 dirty="0"/>
            </a:p>
          </p:txBody>
        </p:sp>
        <p:grpSp>
          <p:nvGrpSpPr>
            <p:cNvPr id="44" name="Group 43"/>
            <p:cNvGrpSpPr/>
            <p:nvPr/>
          </p:nvGrpSpPr>
          <p:grpSpPr>
            <a:xfrm rot="6970873">
              <a:off x="2773997" y="3162587"/>
              <a:ext cx="1029449" cy="711925"/>
              <a:chOff x="7088933" y="2427715"/>
              <a:chExt cx="895505" cy="619296"/>
            </a:xfrm>
          </p:grpSpPr>
          <p:sp>
            <p:nvSpPr>
              <p:cNvPr id="45" name="Flowchart: Terminator 44"/>
              <p:cNvSpPr/>
              <p:nvPr/>
            </p:nvSpPr>
            <p:spPr>
              <a:xfrm rot="2666605">
                <a:off x="7516438" y="2427715"/>
                <a:ext cx="468000" cy="172778"/>
              </a:xfrm>
              <a:prstGeom prst="flowChartTerminator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4800"/>
              </a:p>
            </p:txBody>
          </p:sp>
          <p:sp>
            <p:nvSpPr>
              <p:cNvPr id="46" name="Flowchart: Terminator 45"/>
              <p:cNvSpPr/>
              <p:nvPr/>
            </p:nvSpPr>
            <p:spPr>
              <a:xfrm rot="2666605">
                <a:off x="7182429" y="2755702"/>
                <a:ext cx="576064" cy="172778"/>
              </a:xfrm>
              <a:prstGeom prst="flowChartTerminator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4800"/>
              </a:p>
            </p:txBody>
          </p:sp>
          <p:sp>
            <p:nvSpPr>
              <p:cNvPr id="47" name="Flowchart: Terminator 46"/>
              <p:cNvSpPr/>
              <p:nvPr/>
            </p:nvSpPr>
            <p:spPr>
              <a:xfrm rot="2666605">
                <a:off x="7332111" y="2581252"/>
                <a:ext cx="540000" cy="172778"/>
              </a:xfrm>
              <a:prstGeom prst="flowChartTerminator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4800"/>
              </a:p>
            </p:txBody>
          </p:sp>
          <p:sp>
            <p:nvSpPr>
              <p:cNvPr id="48" name="Flowchart: Terminator 47"/>
              <p:cNvSpPr/>
              <p:nvPr/>
            </p:nvSpPr>
            <p:spPr>
              <a:xfrm rot="2666605">
                <a:off x="7088933" y="2874233"/>
                <a:ext cx="432000" cy="172778"/>
              </a:xfrm>
              <a:prstGeom prst="flowChartTerminator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4800" dirty="0"/>
              </a:p>
            </p:txBody>
          </p:sp>
        </p:grpSp>
      </p:grpSp>
      <p:sp>
        <p:nvSpPr>
          <p:cNvPr id="57" name="TextBox 56">
            <a:extLst>
              <a:ext uri="{FF2B5EF4-FFF2-40B4-BE49-F238E27FC236}">
                <a16:creationId xmlns:a16="http://schemas.microsoft.com/office/drawing/2014/main" id="{A7786A9D-2BAF-47AF-A9A6-7981923EF8E8}"/>
              </a:ext>
            </a:extLst>
          </p:cNvPr>
          <p:cNvSpPr txBox="1"/>
          <p:nvPr/>
        </p:nvSpPr>
        <p:spPr>
          <a:xfrm>
            <a:off x="6390777" y="2081903"/>
            <a:ext cx="4685903" cy="13234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8000" b="1">
                <a:solidFill>
                  <a:schemeClr val="tx2">
                    <a:lumMod val="50000"/>
                  </a:schemeClr>
                </a:solidFill>
                <a:cs typeface="Arial" pitchFamily="34" charset="0"/>
              </a:rPr>
              <a:t>IV</a:t>
            </a:r>
            <a:endParaRPr lang="en-US" altLang="ko-KR" sz="8000" b="1" dirty="0">
              <a:solidFill>
                <a:schemeClr val="tx2">
                  <a:lumMod val="50000"/>
                </a:schemeClr>
              </a:solidFill>
              <a:cs typeface="Arial" pitchFamily="34" charset="0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72D917A2-4775-4A8A-A467-E5B1FCB8351A}"/>
              </a:ext>
            </a:extLst>
          </p:cNvPr>
          <p:cNvSpPr txBox="1"/>
          <p:nvPr/>
        </p:nvSpPr>
        <p:spPr>
          <a:xfrm>
            <a:off x="5476095" y="3158386"/>
            <a:ext cx="6762243" cy="193899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GB" altLang="ko-KR" sz="6000" b="1">
                <a:solidFill>
                  <a:schemeClr val="accent5"/>
                </a:solidFill>
                <a:cs typeface="Arial" pitchFamily="34" charset="0"/>
              </a:rPr>
              <a:t>SIMILAR PROBLEM</a:t>
            </a:r>
            <a:endParaRPr lang="ko-KR" altLang="en-US" sz="6000" b="1" dirty="0">
              <a:solidFill>
                <a:schemeClr val="accent5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4612408"/>
      </p:ext>
    </p:extLst>
  </p:cSld>
  <p:clrMapOvr>
    <a:masterClrMapping/>
  </p:clrMapOvr>
  <p:transition spd="slow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59CE63A8-7174-46AD-A56B-DD76CC4D8074}"/>
              </a:ext>
            </a:extLst>
          </p:cNvPr>
          <p:cNvCxnSpPr>
            <a:cxnSpLocks/>
          </p:cNvCxnSpPr>
          <p:nvPr/>
        </p:nvCxnSpPr>
        <p:spPr>
          <a:xfrm flipV="1">
            <a:off x="1825906" y="2695374"/>
            <a:ext cx="9181355" cy="21831"/>
          </a:xfrm>
          <a:prstGeom prst="line">
            <a:avLst/>
          </a:prstGeom>
          <a:ln>
            <a:solidFill>
              <a:schemeClr val="accent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Rectangle 76">
            <a:extLst>
              <a:ext uri="{FF2B5EF4-FFF2-40B4-BE49-F238E27FC236}">
                <a16:creationId xmlns:a16="http://schemas.microsoft.com/office/drawing/2014/main" id="{504E02B4-34F1-4372-A3C1-B69874EF9083}"/>
              </a:ext>
            </a:extLst>
          </p:cNvPr>
          <p:cNvSpPr/>
          <p:nvPr/>
        </p:nvSpPr>
        <p:spPr>
          <a:xfrm>
            <a:off x="1161236" y="2046248"/>
            <a:ext cx="540000" cy="54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F65A1A5C-20DD-4718-A55C-9B56AA359C09}"/>
              </a:ext>
            </a:extLst>
          </p:cNvPr>
          <p:cNvCxnSpPr>
            <a:cxnSpLocks/>
          </p:cNvCxnSpPr>
          <p:nvPr/>
        </p:nvCxnSpPr>
        <p:spPr>
          <a:xfrm flipV="1">
            <a:off x="1849409" y="3768864"/>
            <a:ext cx="9181355" cy="21831"/>
          </a:xfrm>
          <a:prstGeom prst="line">
            <a:avLst/>
          </a:prstGeom>
          <a:ln>
            <a:solidFill>
              <a:schemeClr val="accent4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E4A425E9-6307-4B0B-AED6-4F771F645B83}"/>
              </a:ext>
            </a:extLst>
          </p:cNvPr>
          <p:cNvSpPr txBox="1"/>
          <p:nvPr/>
        </p:nvSpPr>
        <p:spPr>
          <a:xfrm>
            <a:off x="1995620" y="3266294"/>
            <a:ext cx="86075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</a:rPr>
              <a:t>Look &amp; Feel Example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91ECF159-E603-4752-933F-E5A59CB442EA}"/>
              </a:ext>
            </a:extLst>
          </p:cNvPr>
          <p:cNvSpPr/>
          <p:nvPr/>
        </p:nvSpPr>
        <p:spPr>
          <a:xfrm>
            <a:off x="1184739" y="3124512"/>
            <a:ext cx="540000" cy="54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35696C00-7017-43EA-B0BD-652FE621ABF8}"/>
              </a:ext>
            </a:extLst>
          </p:cNvPr>
          <p:cNvSpPr txBox="1"/>
          <p:nvPr/>
        </p:nvSpPr>
        <p:spPr>
          <a:xfrm>
            <a:off x="1184739" y="2131583"/>
            <a:ext cx="5023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F562756D-F5B9-4F13-AB32-AF46CBA04CCE}"/>
              </a:ext>
            </a:extLst>
          </p:cNvPr>
          <p:cNvSpPr txBox="1"/>
          <p:nvPr/>
        </p:nvSpPr>
        <p:spPr>
          <a:xfrm>
            <a:off x="1208242" y="3209847"/>
            <a:ext cx="5023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99E9CFBF-9AF6-4B96-A081-0B0F01F2B0A1}"/>
              </a:ext>
            </a:extLst>
          </p:cNvPr>
          <p:cNvCxnSpPr>
            <a:cxnSpLocks/>
          </p:cNvCxnSpPr>
          <p:nvPr/>
        </p:nvCxnSpPr>
        <p:spPr>
          <a:xfrm flipV="1">
            <a:off x="1825906" y="4861571"/>
            <a:ext cx="9181355" cy="14286"/>
          </a:xfrm>
          <a:prstGeom prst="line">
            <a:avLst/>
          </a:prstGeom>
          <a:ln>
            <a:solidFill>
              <a:schemeClr val="accent5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>
            <a:extLst>
              <a:ext uri="{FF2B5EF4-FFF2-40B4-BE49-F238E27FC236}">
                <a16:creationId xmlns:a16="http://schemas.microsoft.com/office/drawing/2014/main" id="{2488668F-679F-4120-809F-DFF23EC046DC}"/>
              </a:ext>
            </a:extLst>
          </p:cNvPr>
          <p:cNvSpPr txBox="1"/>
          <p:nvPr/>
        </p:nvSpPr>
        <p:spPr>
          <a:xfrm>
            <a:off x="1972116" y="4349566"/>
            <a:ext cx="87073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</a:rPr>
              <a:t>Pizza Factory Example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9E76D6CD-9B32-43F0-82CB-2A1DD81D3916}"/>
              </a:ext>
            </a:extLst>
          </p:cNvPr>
          <p:cNvSpPr/>
          <p:nvPr/>
        </p:nvSpPr>
        <p:spPr>
          <a:xfrm>
            <a:off x="1161236" y="4209676"/>
            <a:ext cx="540000" cy="540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E886719F-EB3E-46C9-B640-56F33C798BCA}"/>
              </a:ext>
            </a:extLst>
          </p:cNvPr>
          <p:cNvSpPr txBox="1"/>
          <p:nvPr/>
        </p:nvSpPr>
        <p:spPr>
          <a:xfrm>
            <a:off x="1184739" y="4295011"/>
            <a:ext cx="5023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03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3A362763-82D1-4C03-9D23-682F05B859C3}"/>
              </a:ext>
            </a:extLst>
          </p:cNvPr>
          <p:cNvSpPr txBox="1"/>
          <p:nvPr/>
        </p:nvSpPr>
        <p:spPr>
          <a:xfrm>
            <a:off x="1972117" y="2189922"/>
            <a:ext cx="86075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</a:rPr>
              <a:t>Phone Number Example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E7003FD-0039-44E7-B412-7760BFDB5D9A}"/>
              </a:ext>
            </a:extLst>
          </p:cNvPr>
          <p:cNvSpPr txBox="1"/>
          <p:nvPr/>
        </p:nvSpPr>
        <p:spPr>
          <a:xfrm>
            <a:off x="2477691" y="349605"/>
            <a:ext cx="7236617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GB" altLang="ko-KR" sz="4400" b="1">
                <a:cs typeface="Arial" pitchFamily="34" charset="0"/>
              </a:rPr>
              <a:t>SIMILAR PROBLEM</a:t>
            </a:r>
          </a:p>
        </p:txBody>
      </p:sp>
    </p:spTree>
    <p:extLst>
      <p:ext uri="{BB962C8B-B14F-4D97-AF65-F5344CB8AC3E}">
        <p14:creationId xmlns:p14="http://schemas.microsoft.com/office/powerpoint/2010/main" val="552428763"/>
      </p:ext>
    </p:extLst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Kết quả hình ảnh cho pizza factory abstract factory">
            <a:extLst>
              <a:ext uri="{FF2B5EF4-FFF2-40B4-BE49-F238E27FC236}">
                <a16:creationId xmlns:a16="http://schemas.microsoft.com/office/drawing/2014/main" id="{DFA16520-B6BA-40B1-981B-6ECA879AF2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770327" y="197810"/>
            <a:ext cx="6651346" cy="6169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0606250"/>
      </p:ext>
    </p:extLst>
  </p:cSld>
  <p:clrMapOvr>
    <a:masterClrMapping/>
  </p:clrMapOvr>
  <p:transition spd="slow">
    <p:push dir="u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ardrop 27"/>
          <p:cNvSpPr/>
          <p:nvPr/>
        </p:nvSpPr>
        <p:spPr>
          <a:xfrm rot="18900000">
            <a:off x="3498106" y="2486859"/>
            <a:ext cx="342733" cy="338278"/>
          </a:xfrm>
          <a:custGeom>
            <a:avLst/>
            <a:gdLst>
              <a:gd name="connsiteX0" fmla="*/ 0 w 220469"/>
              <a:gd name="connsiteY0" fmla="*/ 110235 h 220469"/>
              <a:gd name="connsiteX1" fmla="*/ 110235 w 220469"/>
              <a:gd name="connsiteY1" fmla="*/ 0 h 220469"/>
              <a:gd name="connsiteX2" fmla="*/ 220469 w 220469"/>
              <a:gd name="connsiteY2" fmla="*/ 0 h 220469"/>
              <a:gd name="connsiteX3" fmla="*/ 220469 w 220469"/>
              <a:gd name="connsiteY3" fmla="*/ 110235 h 220469"/>
              <a:gd name="connsiteX4" fmla="*/ 110234 w 220469"/>
              <a:gd name="connsiteY4" fmla="*/ 220470 h 220469"/>
              <a:gd name="connsiteX5" fmla="*/ -1 w 220469"/>
              <a:gd name="connsiteY5" fmla="*/ 110235 h 220469"/>
              <a:gd name="connsiteX6" fmla="*/ 0 w 220469"/>
              <a:gd name="connsiteY6" fmla="*/ 110235 h 22046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9198" h="255829">
                <a:moveTo>
                  <a:pt x="1" y="145594"/>
                </a:moveTo>
                <a:cubicBezTo>
                  <a:pt x="1" y="84713"/>
                  <a:pt x="35885" y="62300"/>
                  <a:pt x="110236" y="35359"/>
                </a:cubicBezTo>
                <a:cubicBezTo>
                  <a:pt x="178411" y="18523"/>
                  <a:pt x="199441" y="11785"/>
                  <a:pt x="259198" y="0"/>
                </a:cubicBezTo>
                <a:cubicBezTo>
                  <a:pt x="244044" y="58633"/>
                  <a:pt x="244042" y="75173"/>
                  <a:pt x="220470" y="145594"/>
                </a:cubicBezTo>
                <a:cubicBezTo>
                  <a:pt x="196896" y="219943"/>
                  <a:pt x="171116" y="255829"/>
                  <a:pt x="110235" y="255829"/>
                </a:cubicBezTo>
                <a:cubicBezTo>
                  <a:pt x="49354" y="255829"/>
                  <a:pt x="0" y="206475"/>
                  <a:pt x="0" y="145594"/>
                </a:cubicBezTo>
                <a:lnTo>
                  <a:pt x="1" y="145594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800"/>
          </a:p>
        </p:txBody>
      </p:sp>
      <p:grpSp>
        <p:nvGrpSpPr>
          <p:cNvPr id="54" name="Group 53"/>
          <p:cNvGrpSpPr/>
          <p:nvPr/>
        </p:nvGrpSpPr>
        <p:grpSpPr>
          <a:xfrm>
            <a:off x="995906" y="1393949"/>
            <a:ext cx="2477149" cy="1581627"/>
            <a:chOff x="-40593" y="1204659"/>
            <a:chExt cx="2495556" cy="1593380"/>
          </a:xfrm>
        </p:grpSpPr>
        <p:grpSp>
          <p:nvGrpSpPr>
            <p:cNvPr id="26" name="Group 25"/>
            <p:cNvGrpSpPr/>
            <p:nvPr/>
          </p:nvGrpSpPr>
          <p:grpSpPr>
            <a:xfrm>
              <a:off x="-40593" y="1204659"/>
              <a:ext cx="2495556" cy="1413837"/>
              <a:chOff x="427571" y="1831133"/>
              <a:chExt cx="2263443" cy="1282335"/>
            </a:xfrm>
          </p:grpSpPr>
          <p:sp>
            <p:nvSpPr>
              <p:cNvPr id="22" name="Rounded Rectangle 21"/>
              <p:cNvSpPr/>
              <p:nvPr userDrawn="1"/>
            </p:nvSpPr>
            <p:spPr>
              <a:xfrm rot="3600000">
                <a:off x="2191300" y="2155086"/>
                <a:ext cx="810238" cy="162331"/>
              </a:xfrm>
              <a:prstGeom prst="roundRect">
                <a:avLst>
                  <a:gd name="adj" fmla="val 46616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4800"/>
              </a:p>
            </p:txBody>
          </p:sp>
          <p:sp>
            <p:nvSpPr>
              <p:cNvPr id="23" name="Round Same Side Corner Rectangle 22"/>
              <p:cNvSpPr/>
              <p:nvPr userDrawn="1"/>
            </p:nvSpPr>
            <p:spPr>
              <a:xfrm rot="14400000">
                <a:off x="1292073" y="1706320"/>
                <a:ext cx="548653" cy="2249228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4800"/>
              </a:p>
            </p:txBody>
          </p:sp>
          <p:sp>
            <p:nvSpPr>
              <p:cNvPr id="24" name="Round Same Side Corner Rectangle 42"/>
              <p:cNvSpPr/>
              <p:nvPr userDrawn="1"/>
            </p:nvSpPr>
            <p:spPr>
              <a:xfrm rot="14400000">
                <a:off x="1277858" y="1714528"/>
                <a:ext cx="548653" cy="2249228"/>
              </a:xfrm>
              <a:custGeom>
                <a:avLst/>
                <a:gdLst>
                  <a:gd name="connsiteX0" fmla="*/ 332585 w 665170"/>
                  <a:gd name="connsiteY0" fmla="*/ 0 h 2726892"/>
                  <a:gd name="connsiteX1" fmla="*/ 332585 w 665170"/>
                  <a:gd name="connsiteY1" fmla="*/ 0 h 2726892"/>
                  <a:gd name="connsiteX2" fmla="*/ 665170 w 665170"/>
                  <a:gd name="connsiteY2" fmla="*/ 332585 h 2726892"/>
                  <a:gd name="connsiteX3" fmla="*/ 665170 w 665170"/>
                  <a:gd name="connsiteY3" fmla="*/ 2726892 h 2726892"/>
                  <a:gd name="connsiteX4" fmla="*/ 665170 w 665170"/>
                  <a:gd name="connsiteY4" fmla="*/ 2726892 h 2726892"/>
                  <a:gd name="connsiteX5" fmla="*/ 0 w 665170"/>
                  <a:gd name="connsiteY5" fmla="*/ 2726892 h 2726892"/>
                  <a:gd name="connsiteX6" fmla="*/ 0 w 665170"/>
                  <a:gd name="connsiteY6" fmla="*/ 2726892 h 2726892"/>
                  <a:gd name="connsiteX7" fmla="*/ 0 w 665170"/>
                  <a:gd name="connsiteY7" fmla="*/ 332585 h 2726892"/>
                  <a:gd name="connsiteX8" fmla="*/ 332585 w 665170"/>
                  <a:gd name="connsiteY8" fmla="*/ 0 h 2726892"/>
                  <a:gd name="connsiteX0" fmla="*/ 332585 w 665170"/>
                  <a:gd name="connsiteY0" fmla="*/ 0 h 2726892"/>
                  <a:gd name="connsiteX1" fmla="*/ 332585 w 665170"/>
                  <a:gd name="connsiteY1" fmla="*/ 0 h 2726892"/>
                  <a:gd name="connsiteX2" fmla="*/ 665170 w 665170"/>
                  <a:gd name="connsiteY2" fmla="*/ 332585 h 2726892"/>
                  <a:gd name="connsiteX3" fmla="*/ 664895 w 665170"/>
                  <a:gd name="connsiteY3" fmla="*/ 1413622 h 2726892"/>
                  <a:gd name="connsiteX4" fmla="*/ 665170 w 665170"/>
                  <a:gd name="connsiteY4" fmla="*/ 2726892 h 2726892"/>
                  <a:gd name="connsiteX5" fmla="*/ 665170 w 665170"/>
                  <a:gd name="connsiteY5" fmla="*/ 2726892 h 2726892"/>
                  <a:gd name="connsiteX6" fmla="*/ 0 w 665170"/>
                  <a:gd name="connsiteY6" fmla="*/ 2726892 h 2726892"/>
                  <a:gd name="connsiteX7" fmla="*/ 0 w 665170"/>
                  <a:gd name="connsiteY7" fmla="*/ 2726892 h 2726892"/>
                  <a:gd name="connsiteX8" fmla="*/ 0 w 665170"/>
                  <a:gd name="connsiteY8" fmla="*/ 332585 h 2726892"/>
                  <a:gd name="connsiteX9" fmla="*/ 332585 w 665170"/>
                  <a:gd name="connsiteY9" fmla="*/ 0 h 2726892"/>
                  <a:gd name="connsiteX0" fmla="*/ 332585 w 665170"/>
                  <a:gd name="connsiteY0" fmla="*/ 0 h 2726892"/>
                  <a:gd name="connsiteX1" fmla="*/ 332585 w 665170"/>
                  <a:gd name="connsiteY1" fmla="*/ 0 h 2726892"/>
                  <a:gd name="connsiteX2" fmla="*/ 665170 w 665170"/>
                  <a:gd name="connsiteY2" fmla="*/ 332585 h 2726892"/>
                  <a:gd name="connsiteX3" fmla="*/ 664895 w 665170"/>
                  <a:gd name="connsiteY3" fmla="*/ 1413622 h 2726892"/>
                  <a:gd name="connsiteX4" fmla="*/ 665170 w 665170"/>
                  <a:gd name="connsiteY4" fmla="*/ 2726892 h 2726892"/>
                  <a:gd name="connsiteX5" fmla="*/ 0 w 665170"/>
                  <a:gd name="connsiteY5" fmla="*/ 2726892 h 2726892"/>
                  <a:gd name="connsiteX6" fmla="*/ 0 w 665170"/>
                  <a:gd name="connsiteY6" fmla="*/ 2726892 h 2726892"/>
                  <a:gd name="connsiteX7" fmla="*/ 0 w 665170"/>
                  <a:gd name="connsiteY7" fmla="*/ 332585 h 2726892"/>
                  <a:gd name="connsiteX8" fmla="*/ 332585 w 665170"/>
                  <a:gd name="connsiteY8" fmla="*/ 0 h 2726892"/>
                  <a:gd name="connsiteX0" fmla="*/ 332585 w 665170"/>
                  <a:gd name="connsiteY0" fmla="*/ 0 h 2726892"/>
                  <a:gd name="connsiteX1" fmla="*/ 332585 w 665170"/>
                  <a:gd name="connsiteY1" fmla="*/ 0 h 2726892"/>
                  <a:gd name="connsiteX2" fmla="*/ 665170 w 665170"/>
                  <a:gd name="connsiteY2" fmla="*/ 332585 h 2726892"/>
                  <a:gd name="connsiteX3" fmla="*/ 664895 w 665170"/>
                  <a:gd name="connsiteY3" fmla="*/ 1413622 h 2726892"/>
                  <a:gd name="connsiteX4" fmla="*/ 0 w 665170"/>
                  <a:gd name="connsiteY4" fmla="*/ 2726892 h 2726892"/>
                  <a:gd name="connsiteX5" fmla="*/ 0 w 665170"/>
                  <a:gd name="connsiteY5" fmla="*/ 2726892 h 2726892"/>
                  <a:gd name="connsiteX6" fmla="*/ 0 w 665170"/>
                  <a:gd name="connsiteY6" fmla="*/ 332585 h 2726892"/>
                  <a:gd name="connsiteX7" fmla="*/ 332585 w 665170"/>
                  <a:gd name="connsiteY7" fmla="*/ 0 h 2726892"/>
                  <a:gd name="connsiteX0" fmla="*/ 332585 w 665170"/>
                  <a:gd name="connsiteY0" fmla="*/ 0 h 2726892"/>
                  <a:gd name="connsiteX1" fmla="*/ 332585 w 665170"/>
                  <a:gd name="connsiteY1" fmla="*/ 0 h 2726892"/>
                  <a:gd name="connsiteX2" fmla="*/ 665170 w 665170"/>
                  <a:gd name="connsiteY2" fmla="*/ 332585 h 2726892"/>
                  <a:gd name="connsiteX3" fmla="*/ 664895 w 665170"/>
                  <a:gd name="connsiteY3" fmla="*/ 1413622 h 2726892"/>
                  <a:gd name="connsiteX4" fmla="*/ 0 w 665170"/>
                  <a:gd name="connsiteY4" fmla="*/ 2726892 h 2726892"/>
                  <a:gd name="connsiteX5" fmla="*/ 0 w 665170"/>
                  <a:gd name="connsiteY5" fmla="*/ 2726892 h 2726892"/>
                  <a:gd name="connsiteX6" fmla="*/ 0 w 665170"/>
                  <a:gd name="connsiteY6" fmla="*/ 332585 h 2726892"/>
                  <a:gd name="connsiteX7" fmla="*/ 332585 w 665170"/>
                  <a:gd name="connsiteY7" fmla="*/ 0 h 2726892"/>
                  <a:gd name="connsiteX0" fmla="*/ 332585 w 665170"/>
                  <a:gd name="connsiteY0" fmla="*/ 0 h 2726892"/>
                  <a:gd name="connsiteX1" fmla="*/ 332585 w 665170"/>
                  <a:gd name="connsiteY1" fmla="*/ 0 h 2726892"/>
                  <a:gd name="connsiteX2" fmla="*/ 665170 w 665170"/>
                  <a:gd name="connsiteY2" fmla="*/ 332585 h 2726892"/>
                  <a:gd name="connsiteX3" fmla="*/ 664895 w 665170"/>
                  <a:gd name="connsiteY3" fmla="*/ 1413622 h 2726892"/>
                  <a:gd name="connsiteX4" fmla="*/ 0 w 665170"/>
                  <a:gd name="connsiteY4" fmla="*/ 2726892 h 2726892"/>
                  <a:gd name="connsiteX5" fmla="*/ 0 w 665170"/>
                  <a:gd name="connsiteY5" fmla="*/ 2726892 h 2726892"/>
                  <a:gd name="connsiteX6" fmla="*/ 0 w 665170"/>
                  <a:gd name="connsiteY6" fmla="*/ 332585 h 2726892"/>
                  <a:gd name="connsiteX7" fmla="*/ 332585 w 665170"/>
                  <a:gd name="connsiteY7" fmla="*/ 0 h 27268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65170" h="2726892">
                    <a:moveTo>
                      <a:pt x="332585" y="0"/>
                    </a:moveTo>
                    <a:lnTo>
                      <a:pt x="332585" y="0"/>
                    </a:lnTo>
                    <a:cubicBezTo>
                      <a:pt x="516267" y="0"/>
                      <a:pt x="665170" y="148903"/>
                      <a:pt x="665170" y="332585"/>
                    </a:cubicBezTo>
                    <a:cubicBezTo>
                      <a:pt x="665078" y="692931"/>
                      <a:pt x="664987" y="1053276"/>
                      <a:pt x="664895" y="1413622"/>
                    </a:cubicBezTo>
                    <a:cubicBezTo>
                      <a:pt x="476395" y="1778168"/>
                      <a:pt x="266092" y="2119826"/>
                      <a:pt x="0" y="2726892"/>
                    </a:cubicBezTo>
                    <a:lnTo>
                      <a:pt x="0" y="2726892"/>
                    </a:lnTo>
                    <a:lnTo>
                      <a:pt x="0" y="332585"/>
                    </a:lnTo>
                    <a:cubicBezTo>
                      <a:pt x="0" y="148903"/>
                      <a:pt x="148903" y="0"/>
                      <a:pt x="33258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4800"/>
              </a:p>
            </p:txBody>
          </p:sp>
        </p:grpSp>
        <p:sp>
          <p:nvSpPr>
            <p:cNvPr id="31" name="Oval 30"/>
            <p:cNvSpPr/>
            <p:nvPr/>
          </p:nvSpPr>
          <p:spPr>
            <a:xfrm rot="19922172">
              <a:off x="939740" y="2205693"/>
              <a:ext cx="169099" cy="1690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32" name="Oval 31"/>
            <p:cNvSpPr/>
            <p:nvPr/>
          </p:nvSpPr>
          <p:spPr>
            <a:xfrm rot="19922172">
              <a:off x="715292" y="2593806"/>
              <a:ext cx="84549" cy="8454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33" name="Oval 32"/>
            <p:cNvSpPr/>
            <p:nvPr/>
          </p:nvSpPr>
          <p:spPr>
            <a:xfrm rot="19922172">
              <a:off x="450432" y="2660329"/>
              <a:ext cx="137710" cy="13771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34" name="Oval 33"/>
            <p:cNvSpPr/>
            <p:nvPr/>
          </p:nvSpPr>
          <p:spPr>
            <a:xfrm rot="19922172">
              <a:off x="1419157" y="2059022"/>
              <a:ext cx="228336" cy="2283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35" name="Oval 34"/>
            <p:cNvSpPr/>
            <p:nvPr/>
          </p:nvSpPr>
          <p:spPr>
            <a:xfrm rot="19922172">
              <a:off x="1037837" y="2587555"/>
              <a:ext cx="84549" cy="8454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37" name="Oval 36"/>
            <p:cNvSpPr/>
            <p:nvPr/>
          </p:nvSpPr>
          <p:spPr>
            <a:xfrm rot="19922172">
              <a:off x="1216994" y="2334034"/>
              <a:ext cx="137710" cy="13771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grpSp>
          <p:nvGrpSpPr>
            <p:cNvPr id="42" name="Group 41"/>
            <p:cNvGrpSpPr/>
            <p:nvPr/>
          </p:nvGrpSpPr>
          <p:grpSpPr>
            <a:xfrm rot="900000">
              <a:off x="1097580" y="1393561"/>
              <a:ext cx="1165779" cy="703527"/>
              <a:chOff x="7061137" y="2490268"/>
              <a:chExt cx="953399" cy="575358"/>
            </a:xfrm>
          </p:grpSpPr>
          <p:sp>
            <p:nvSpPr>
              <p:cNvPr id="29" name="Flowchart: Terminator 28"/>
              <p:cNvSpPr/>
              <p:nvPr/>
            </p:nvSpPr>
            <p:spPr>
              <a:xfrm rot="2666605">
                <a:off x="7546536" y="2490268"/>
                <a:ext cx="468000" cy="177585"/>
              </a:xfrm>
              <a:prstGeom prst="flowChartTerminator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4800"/>
              </a:p>
            </p:txBody>
          </p:sp>
          <p:sp>
            <p:nvSpPr>
              <p:cNvPr id="39" name="Flowchart: Terminator 38"/>
              <p:cNvSpPr/>
              <p:nvPr/>
            </p:nvSpPr>
            <p:spPr>
              <a:xfrm rot="2666605">
                <a:off x="7327125" y="2631892"/>
                <a:ext cx="576064" cy="177585"/>
              </a:xfrm>
              <a:prstGeom prst="flowChartTerminator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4800"/>
              </a:p>
            </p:txBody>
          </p:sp>
          <p:sp>
            <p:nvSpPr>
              <p:cNvPr id="40" name="Flowchart: Terminator 39"/>
              <p:cNvSpPr/>
              <p:nvPr/>
            </p:nvSpPr>
            <p:spPr>
              <a:xfrm rot="2666605">
                <a:off x="7171289" y="2741835"/>
                <a:ext cx="540000" cy="177585"/>
              </a:xfrm>
              <a:prstGeom prst="flowChartTerminator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4800"/>
              </a:p>
            </p:txBody>
          </p:sp>
          <p:sp>
            <p:nvSpPr>
              <p:cNvPr id="41" name="Flowchart: Terminator 40"/>
              <p:cNvSpPr/>
              <p:nvPr/>
            </p:nvSpPr>
            <p:spPr>
              <a:xfrm rot="2666605">
                <a:off x="7061137" y="2888041"/>
                <a:ext cx="432000" cy="177585"/>
              </a:xfrm>
              <a:prstGeom prst="flowChartTerminator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4800"/>
              </a:p>
            </p:txBody>
          </p:sp>
        </p:grpSp>
      </p:grpSp>
      <p:grpSp>
        <p:nvGrpSpPr>
          <p:cNvPr id="69" name="Group 68"/>
          <p:cNvGrpSpPr/>
          <p:nvPr/>
        </p:nvGrpSpPr>
        <p:grpSpPr>
          <a:xfrm>
            <a:off x="3246971" y="3062682"/>
            <a:ext cx="2052406" cy="3005359"/>
            <a:chOff x="2274967" y="2856728"/>
            <a:chExt cx="1887270" cy="2763549"/>
          </a:xfrm>
        </p:grpSpPr>
        <p:sp>
          <p:nvSpPr>
            <p:cNvPr id="4" name="Rectangle 3"/>
            <p:cNvSpPr/>
            <p:nvPr/>
          </p:nvSpPr>
          <p:spPr>
            <a:xfrm rot="20822172">
              <a:off x="2534405" y="3008769"/>
              <a:ext cx="776804" cy="116520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5" name="Rounded Rectangle 20"/>
            <p:cNvSpPr/>
            <p:nvPr/>
          </p:nvSpPr>
          <p:spPr>
            <a:xfrm rot="20822172">
              <a:off x="2274967" y="3807730"/>
              <a:ext cx="1812545" cy="1812547"/>
            </a:xfrm>
            <a:custGeom>
              <a:avLst/>
              <a:gdLst>
                <a:gd name="connsiteX0" fmla="*/ 0 w 2016224"/>
                <a:gd name="connsiteY0" fmla="*/ 517202 h 2016224"/>
                <a:gd name="connsiteX1" fmla="*/ 517202 w 2016224"/>
                <a:gd name="connsiteY1" fmla="*/ 0 h 2016224"/>
                <a:gd name="connsiteX2" fmla="*/ 1499022 w 2016224"/>
                <a:gd name="connsiteY2" fmla="*/ 0 h 2016224"/>
                <a:gd name="connsiteX3" fmla="*/ 2016224 w 2016224"/>
                <a:gd name="connsiteY3" fmla="*/ 517202 h 2016224"/>
                <a:gd name="connsiteX4" fmla="*/ 2016224 w 2016224"/>
                <a:gd name="connsiteY4" fmla="*/ 1499022 h 2016224"/>
                <a:gd name="connsiteX5" fmla="*/ 1499022 w 2016224"/>
                <a:gd name="connsiteY5" fmla="*/ 2016224 h 2016224"/>
                <a:gd name="connsiteX6" fmla="*/ 517202 w 2016224"/>
                <a:gd name="connsiteY6" fmla="*/ 2016224 h 2016224"/>
                <a:gd name="connsiteX7" fmla="*/ 0 w 2016224"/>
                <a:gd name="connsiteY7" fmla="*/ 1499022 h 2016224"/>
                <a:gd name="connsiteX8" fmla="*/ 0 w 2016224"/>
                <a:gd name="connsiteY8" fmla="*/ 517202 h 2016224"/>
                <a:gd name="connsiteX0" fmla="*/ 0 w 2016224"/>
                <a:gd name="connsiteY0" fmla="*/ 517202 h 2016224"/>
                <a:gd name="connsiteX1" fmla="*/ 594839 w 2016224"/>
                <a:gd name="connsiteY1" fmla="*/ 0 h 2016224"/>
                <a:gd name="connsiteX2" fmla="*/ 1499022 w 2016224"/>
                <a:gd name="connsiteY2" fmla="*/ 0 h 2016224"/>
                <a:gd name="connsiteX3" fmla="*/ 2016224 w 2016224"/>
                <a:gd name="connsiteY3" fmla="*/ 517202 h 2016224"/>
                <a:gd name="connsiteX4" fmla="*/ 2016224 w 2016224"/>
                <a:gd name="connsiteY4" fmla="*/ 1499022 h 2016224"/>
                <a:gd name="connsiteX5" fmla="*/ 1499022 w 2016224"/>
                <a:gd name="connsiteY5" fmla="*/ 2016224 h 2016224"/>
                <a:gd name="connsiteX6" fmla="*/ 517202 w 2016224"/>
                <a:gd name="connsiteY6" fmla="*/ 2016224 h 2016224"/>
                <a:gd name="connsiteX7" fmla="*/ 0 w 2016224"/>
                <a:gd name="connsiteY7" fmla="*/ 1499022 h 2016224"/>
                <a:gd name="connsiteX8" fmla="*/ 0 w 2016224"/>
                <a:gd name="connsiteY8" fmla="*/ 517202 h 2016224"/>
                <a:gd name="connsiteX0" fmla="*/ 0 w 2016224"/>
                <a:gd name="connsiteY0" fmla="*/ 517202 h 2016224"/>
                <a:gd name="connsiteX1" fmla="*/ 594839 w 2016224"/>
                <a:gd name="connsiteY1" fmla="*/ 0 h 2016224"/>
                <a:gd name="connsiteX2" fmla="*/ 1412758 w 2016224"/>
                <a:gd name="connsiteY2" fmla="*/ 0 h 2016224"/>
                <a:gd name="connsiteX3" fmla="*/ 2016224 w 2016224"/>
                <a:gd name="connsiteY3" fmla="*/ 517202 h 2016224"/>
                <a:gd name="connsiteX4" fmla="*/ 2016224 w 2016224"/>
                <a:gd name="connsiteY4" fmla="*/ 1499022 h 2016224"/>
                <a:gd name="connsiteX5" fmla="*/ 1499022 w 2016224"/>
                <a:gd name="connsiteY5" fmla="*/ 2016224 h 2016224"/>
                <a:gd name="connsiteX6" fmla="*/ 517202 w 2016224"/>
                <a:gd name="connsiteY6" fmla="*/ 2016224 h 2016224"/>
                <a:gd name="connsiteX7" fmla="*/ 0 w 2016224"/>
                <a:gd name="connsiteY7" fmla="*/ 1499022 h 2016224"/>
                <a:gd name="connsiteX8" fmla="*/ 0 w 2016224"/>
                <a:gd name="connsiteY8" fmla="*/ 517202 h 2016224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12758 w 2016224"/>
                <a:gd name="connsiteY2" fmla="*/ 0 h 2016224"/>
                <a:gd name="connsiteX3" fmla="*/ 2016224 w 2016224"/>
                <a:gd name="connsiteY3" fmla="*/ 517202 h 2016224"/>
                <a:gd name="connsiteX4" fmla="*/ 2016224 w 2016224"/>
                <a:gd name="connsiteY4" fmla="*/ 1499022 h 2016224"/>
                <a:gd name="connsiteX5" fmla="*/ 1499022 w 2016224"/>
                <a:gd name="connsiteY5" fmla="*/ 2016224 h 2016224"/>
                <a:gd name="connsiteX6" fmla="*/ 517202 w 2016224"/>
                <a:gd name="connsiteY6" fmla="*/ 2016224 h 2016224"/>
                <a:gd name="connsiteX7" fmla="*/ 0 w 2016224"/>
                <a:gd name="connsiteY7" fmla="*/ 1499022 h 2016224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12758 w 2016224"/>
                <a:gd name="connsiteY2" fmla="*/ 0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12758 w 2016224"/>
                <a:gd name="connsiteY2" fmla="*/ 0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12758 w 2016224"/>
                <a:gd name="connsiteY2" fmla="*/ 0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12758 w 2016224"/>
                <a:gd name="connsiteY2" fmla="*/ 0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12758 w 2016224"/>
                <a:gd name="connsiteY2" fmla="*/ 0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12758 w 2016224"/>
                <a:gd name="connsiteY2" fmla="*/ 0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12758 w 2016224"/>
                <a:gd name="connsiteY2" fmla="*/ 0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  <a:gd name="connsiteX0" fmla="*/ 0 w 2016224"/>
                <a:gd name="connsiteY0" fmla="*/ 1516275 h 2033477"/>
                <a:gd name="connsiteX1" fmla="*/ 594839 w 2016224"/>
                <a:gd name="connsiteY1" fmla="*/ 17253 h 2033477"/>
                <a:gd name="connsiteX2" fmla="*/ 1438637 w 2016224"/>
                <a:gd name="connsiteY2" fmla="*/ 0 h 2033477"/>
                <a:gd name="connsiteX3" fmla="*/ 2016224 w 2016224"/>
                <a:gd name="connsiteY3" fmla="*/ 1516275 h 2033477"/>
                <a:gd name="connsiteX4" fmla="*/ 1499022 w 2016224"/>
                <a:gd name="connsiteY4" fmla="*/ 2033477 h 2033477"/>
                <a:gd name="connsiteX5" fmla="*/ 517202 w 2016224"/>
                <a:gd name="connsiteY5" fmla="*/ 2033477 h 2033477"/>
                <a:gd name="connsiteX6" fmla="*/ 0 w 2016224"/>
                <a:gd name="connsiteY6" fmla="*/ 1516275 h 2033477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64516 w 2016224"/>
                <a:gd name="connsiteY2" fmla="*/ 0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  <a:gd name="connsiteX0" fmla="*/ 0 w 2016224"/>
                <a:gd name="connsiteY0" fmla="*/ 1524901 h 2042103"/>
                <a:gd name="connsiteX1" fmla="*/ 594839 w 2016224"/>
                <a:gd name="connsiteY1" fmla="*/ 25879 h 2042103"/>
                <a:gd name="connsiteX2" fmla="*/ 1430010 w 2016224"/>
                <a:gd name="connsiteY2" fmla="*/ 0 h 2042103"/>
                <a:gd name="connsiteX3" fmla="*/ 2016224 w 2016224"/>
                <a:gd name="connsiteY3" fmla="*/ 1524901 h 2042103"/>
                <a:gd name="connsiteX4" fmla="*/ 1499022 w 2016224"/>
                <a:gd name="connsiteY4" fmla="*/ 2042103 h 2042103"/>
                <a:gd name="connsiteX5" fmla="*/ 517202 w 2016224"/>
                <a:gd name="connsiteY5" fmla="*/ 2042103 h 2042103"/>
                <a:gd name="connsiteX6" fmla="*/ 0 w 2016224"/>
                <a:gd name="connsiteY6" fmla="*/ 1524901 h 2042103"/>
                <a:gd name="connsiteX0" fmla="*/ 0 w 2016224"/>
                <a:gd name="connsiteY0" fmla="*/ 1524901 h 2042103"/>
                <a:gd name="connsiteX1" fmla="*/ 594839 w 2016224"/>
                <a:gd name="connsiteY1" fmla="*/ 25879 h 2042103"/>
                <a:gd name="connsiteX2" fmla="*/ 1430010 w 2016224"/>
                <a:gd name="connsiteY2" fmla="*/ 0 h 2042103"/>
                <a:gd name="connsiteX3" fmla="*/ 2016224 w 2016224"/>
                <a:gd name="connsiteY3" fmla="*/ 1524901 h 2042103"/>
                <a:gd name="connsiteX4" fmla="*/ 1499022 w 2016224"/>
                <a:gd name="connsiteY4" fmla="*/ 2042103 h 2042103"/>
                <a:gd name="connsiteX5" fmla="*/ 517202 w 2016224"/>
                <a:gd name="connsiteY5" fmla="*/ 2042103 h 2042103"/>
                <a:gd name="connsiteX6" fmla="*/ 0 w 2016224"/>
                <a:gd name="connsiteY6" fmla="*/ 1524901 h 2042103"/>
                <a:gd name="connsiteX0" fmla="*/ 0 w 2016224"/>
                <a:gd name="connsiteY0" fmla="*/ 1524901 h 2042103"/>
                <a:gd name="connsiteX1" fmla="*/ 594839 w 2016224"/>
                <a:gd name="connsiteY1" fmla="*/ 25879 h 2042103"/>
                <a:gd name="connsiteX2" fmla="*/ 1430010 w 2016224"/>
                <a:gd name="connsiteY2" fmla="*/ 0 h 2042103"/>
                <a:gd name="connsiteX3" fmla="*/ 2016224 w 2016224"/>
                <a:gd name="connsiteY3" fmla="*/ 1524901 h 2042103"/>
                <a:gd name="connsiteX4" fmla="*/ 1499022 w 2016224"/>
                <a:gd name="connsiteY4" fmla="*/ 2042103 h 2042103"/>
                <a:gd name="connsiteX5" fmla="*/ 517202 w 2016224"/>
                <a:gd name="connsiteY5" fmla="*/ 2042103 h 2042103"/>
                <a:gd name="connsiteX6" fmla="*/ 0 w 2016224"/>
                <a:gd name="connsiteY6" fmla="*/ 1524901 h 2042103"/>
                <a:gd name="connsiteX0" fmla="*/ 0 w 2016224"/>
                <a:gd name="connsiteY0" fmla="*/ 1524901 h 2042103"/>
                <a:gd name="connsiteX1" fmla="*/ 594839 w 2016224"/>
                <a:gd name="connsiteY1" fmla="*/ 25879 h 2042103"/>
                <a:gd name="connsiteX2" fmla="*/ 1430010 w 2016224"/>
                <a:gd name="connsiteY2" fmla="*/ 0 h 2042103"/>
                <a:gd name="connsiteX3" fmla="*/ 2016224 w 2016224"/>
                <a:gd name="connsiteY3" fmla="*/ 1524901 h 2042103"/>
                <a:gd name="connsiteX4" fmla="*/ 1499022 w 2016224"/>
                <a:gd name="connsiteY4" fmla="*/ 2042103 h 2042103"/>
                <a:gd name="connsiteX5" fmla="*/ 517202 w 2016224"/>
                <a:gd name="connsiteY5" fmla="*/ 2042103 h 2042103"/>
                <a:gd name="connsiteX6" fmla="*/ 0 w 2016224"/>
                <a:gd name="connsiteY6" fmla="*/ 1524901 h 2042103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38637 w 2016224"/>
                <a:gd name="connsiteY2" fmla="*/ 8627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  <a:gd name="connsiteX0" fmla="*/ 0 w 2016224"/>
                <a:gd name="connsiteY0" fmla="*/ 1490395 h 2007597"/>
                <a:gd name="connsiteX1" fmla="*/ 594839 w 2016224"/>
                <a:gd name="connsiteY1" fmla="*/ 17253 h 2007597"/>
                <a:gd name="connsiteX2" fmla="*/ 1438637 w 2016224"/>
                <a:gd name="connsiteY2" fmla="*/ 0 h 2007597"/>
                <a:gd name="connsiteX3" fmla="*/ 2016224 w 2016224"/>
                <a:gd name="connsiteY3" fmla="*/ 1490395 h 2007597"/>
                <a:gd name="connsiteX4" fmla="*/ 1499022 w 2016224"/>
                <a:gd name="connsiteY4" fmla="*/ 2007597 h 2007597"/>
                <a:gd name="connsiteX5" fmla="*/ 517202 w 2016224"/>
                <a:gd name="connsiteY5" fmla="*/ 2007597 h 2007597"/>
                <a:gd name="connsiteX6" fmla="*/ 0 w 2016224"/>
                <a:gd name="connsiteY6" fmla="*/ 1490395 h 2007597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38637 w 2016224"/>
                <a:gd name="connsiteY2" fmla="*/ 8627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38637 w 2016224"/>
                <a:gd name="connsiteY2" fmla="*/ 8627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47263 w 2016224"/>
                <a:gd name="connsiteY2" fmla="*/ 8627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38637 w 2016224"/>
                <a:gd name="connsiteY2" fmla="*/ 1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38637 w 2016224"/>
                <a:gd name="connsiteY2" fmla="*/ 1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16224" h="2016224">
                  <a:moveTo>
                    <a:pt x="0" y="1499022"/>
                  </a:moveTo>
                  <a:cubicBezTo>
                    <a:pt x="17125" y="1145997"/>
                    <a:pt x="344800" y="266760"/>
                    <a:pt x="594839" y="0"/>
                  </a:cubicBezTo>
                  <a:lnTo>
                    <a:pt x="1438637" y="1"/>
                  </a:lnTo>
                  <a:cubicBezTo>
                    <a:pt x="1675535" y="249838"/>
                    <a:pt x="2001847" y="1162985"/>
                    <a:pt x="2016224" y="1499022"/>
                  </a:cubicBezTo>
                  <a:cubicBezTo>
                    <a:pt x="2016224" y="1784665"/>
                    <a:pt x="1784665" y="2016224"/>
                    <a:pt x="1499022" y="2016224"/>
                  </a:cubicBezTo>
                  <a:lnTo>
                    <a:pt x="517202" y="2016224"/>
                  </a:lnTo>
                  <a:cubicBezTo>
                    <a:pt x="231559" y="2016224"/>
                    <a:pt x="0" y="1784665"/>
                    <a:pt x="0" y="1499022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6" name="Rounded Rectangle 20"/>
            <p:cNvSpPr/>
            <p:nvPr/>
          </p:nvSpPr>
          <p:spPr>
            <a:xfrm rot="20822172">
              <a:off x="2349692" y="4466317"/>
              <a:ext cx="1812545" cy="1144588"/>
            </a:xfrm>
            <a:custGeom>
              <a:avLst/>
              <a:gdLst>
                <a:gd name="connsiteX0" fmla="*/ 181659 w 2016224"/>
                <a:gd name="connsiteY0" fmla="*/ 0 h 1270554"/>
                <a:gd name="connsiteX1" fmla="*/ 1908881 w 2016224"/>
                <a:gd name="connsiteY1" fmla="*/ 262442 h 1270554"/>
                <a:gd name="connsiteX2" fmla="*/ 2016224 w 2016224"/>
                <a:gd name="connsiteY2" fmla="*/ 753352 h 1270554"/>
                <a:gd name="connsiteX3" fmla="*/ 1499022 w 2016224"/>
                <a:gd name="connsiteY3" fmla="*/ 1270554 h 1270554"/>
                <a:gd name="connsiteX4" fmla="*/ 517202 w 2016224"/>
                <a:gd name="connsiteY4" fmla="*/ 1270554 h 1270554"/>
                <a:gd name="connsiteX5" fmla="*/ 0 w 2016224"/>
                <a:gd name="connsiteY5" fmla="*/ 753352 h 1270554"/>
                <a:gd name="connsiteX6" fmla="*/ 181659 w 2016224"/>
                <a:gd name="connsiteY6" fmla="*/ 0 h 1270554"/>
                <a:gd name="connsiteX0" fmla="*/ 170132 w 2016224"/>
                <a:gd name="connsiteY0" fmla="*/ 0 h 1273207"/>
                <a:gd name="connsiteX1" fmla="*/ 1908881 w 2016224"/>
                <a:gd name="connsiteY1" fmla="*/ 265095 h 1273207"/>
                <a:gd name="connsiteX2" fmla="*/ 2016224 w 2016224"/>
                <a:gd name="connsiteY2" fmla="*/ 756005 h 1273207"/>
                <a:gd name="connsiteX3" fmla="*/ 1499022 w 2016224"/>
                <a:gd name="connsiteY3" fmla="*/ 1273207 h 1273207"/>
                <a:gd name="connsiteX4" fmla="*/ 517202 w 2016224"/>
                <a:gd name="connsiteY4" fmla="*/ 1273207 h 1273207"/>
                <a:gd name="connsiteX5" fmla="*/ 0 w 2016224"/>
                <a:gd name="connsiteY5" fmla="*/ 756005 h 1273207"/>
                <a:gd name="connsiteX6" fmla="*/ 170132 w 2016224"/>
                <a:gd name="connsiteY6" fmla="*/ 0 h 1273207"/>
                <a:gd name="connsiteX0" fmla="*/ 170132 w 2016224"/>
                <a:gd name="connsiteY0" fmla="*/ 0 h 1273207"/>
                <a:gd name="connsiteX1" fmla="*/ 1908881 w 2016224"/>
                <a:gd name="connsiteY1" fmla="*/ 265095 h 1273207"/>
                <a:gd name="connsiteX2" fmla="*/ 2016224 w 2016224"/>
                <a:gd name="connsiteY2" fmla="*/ 756005 h 1273207"/>
                <a:gd name="connsiteX3" fmla="*/ 1499022 w 2016224"/>
                <a:gd name="connsiteY3" fmla="*/ 1273207 h 1273207"/>
                <a:gd name="connsiteX4" fmla="*/ 517202 w 2016224"/>
                <a:gd name="connsiteY4" fmla="*/ 1273207 h 1273207"/>
                <a:gd name="connsiteX5" fmla="*/ 0 w 2016224"/>
                <a:gd name="connsiteY5" fmla="*/ 756005 h 1273207"/>
                <a:gd name="connsiteX6" fmla="*/ 170132 w 2016224"/>
                <a:gd name="connsiteY6" fmla="*/ 0 h 1273207"/>
                <a:gd name="connsiteX0" fmla="*/ 170132 w 2016224"/>
                <a:gd name="connsiteY0" fmla="*/ 0 h 1273207"/>
                <a:gd name="connsiteX1" fmla="*/ 1908881 w 2016224"/>
                <a:gd name="connsiteY1" fmla="*/ 265095 h 1273207"/>
                <a:gd name="connsiteX2" fmla="*/ 2016224 w 2016224"/>
                <a:gd name="connsiteY2" fmla="*/ 756005 h 1273207"/>
                <a:gd name="connsiteX3" fmla="*/ 1499022 w 2016224"/>
                <a:gd name="connsiteY3" fmla="*/ 1273207 h 1273207"/>
                <a:gd name="connsiteX4" fmla="*/ 517202 w 2016224"/>
                <a:gd name="connsiteY4" fmla="*/ 1273207 h 1273207"/>
                <a:gd name="connsiteX5" fmla="*/ 0 w 2016224"/>
                <a:gd name="connsiteY5" fmla="*/ 756005 h 1273207"/>
                <a:gd name="connsiteX6" fmla="*/ 170132 w 2016224"/>
                <a:gd name="connsiteY6" fmla="*/ 0 h 1273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16224" h="1273207">
                  <a:moveTo>
                    <a:pt x="170132" y="0"/>
                  </a:moveTo>
                  <a:cubicBezTo>
                    <a:pt x="823292" y="85075"/>
                    <a:pt x="1203397" y="143700"/>
                    <a:pt x="1908881" y="265095"/>
                  </a:cubicBezTo>
                  <a:cubicBezTo>
                    <a:pt x="1970783" y="462532"/>
                    <a:pt x="2011360" y="642304"/>
                    <a:pt x="2016224" y="756005"/>
                  </a:cubicBezTo>
                  <a:cubicBezTo>
                    <a:pt x="2016224" y="1041648"/>
                    <a:pt x="1784665" y="1273207"/>
                    <a:pt x="1499022" y="1273207"/>
                  </a:cubicBezTo>
                  <a:lnTo>
                    <a:pt x="517202" y="1273207"/>
                  </a:lnTo>
                  <a:cubicBezTo>
                    <a:pt x="231559" y="1273207"/>
                    <a:pt x="0" y="1041648"/>
                    <a:pt x="0" y="756005"/>
                  </a:cubicBezTo>
                  <a:cubicBezTo>
                    <a:pt x="5758" y="637302"/>
                    <a:pt x="107653" y="194008"/>
                    <a:pt x="1701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7" name="Oval 6"/>
            <p:cNvSpPr/>
            <p:nvPr/>
          </p:nvSpPr>
          <p:spPr>
            <a:xfrm rot="19922172">
              <a:off x="2956377" y="5401284"/>
              <a:ext cx="158978" cy="15897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8" name="Oval 7"/>
            <p:cNvSpPr/>
            <p:nvPr/>
          </p:nvSpPr>
          <p:spPr>
            <a:xfrm rot="19922172">
              <a:off x="3287720" y="5052607"/>
              <a:ext cx="79488" cy="7948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9" name="Oval 8"/>
            <p:cNvSpPr/>
            <p:nvPr/>
          </p:nvSpPr>
          <p:spPr>
            <a:xfrm rot="19922172">
              <a:off x="2951182" y="5052299"/>
              <a:ext cx="129468" cy="12946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10" name="Oval 9"/>
            <p:cNvSpPr/>
            <p:nvPr/>
          </p:nvSpPr>
          <p:spPr>
            <a:xfrm rot="19922172">
              <a:off x="3015455" y="4704628"/>
              <a:ext cx="214669" cy="21466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11" name="Oval 10"/>
            <p:cNvSpPr/>
            <p:nvPr/>
          </p:nvSpPr>
          <p:spPr>
            <a:xfrm rot="19922172">
              <a:off x="3403392" y="5279807"/>
              <a:ext cx="79488" cy="7948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13" name="Oval 12"/>
            <p:cNvSpPr/>
            <p:nvPr/>
          </p:nvSpPr>
          <p:spPr>
            <a:xfrm rot="19922172">
              <a:off x="3465934" y="4834759"/>
              <a:ext cx="129468" cy="12946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14" name="Oval 13"/>
            <p:cNvSpPr/>
            <p:nvPr/>
          </p:nvSpPr>
          <p:spPr>
            <a:xfrm rot="19922172">
              <a:off x="2867137" y="4322821"/>
              <a:ext cx="158978" cy="15897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15" name="Oval 14"/>
            <p:cNvSpPr/>
            <p:nvPr/>
          </p:nvSpPr>
          <p:spPr>
            <a:xfrm rot="19922172">
              <a:off x="2626403" y="3199517"/>
              <a:ext cx="79488" cy="7948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16" name="Oval 15"/>
            <p:cNvSpPr/>
            <p:nvPr/>
          </p:nvSpPr>
          <p:spPr>
            <a:xfrm rot="19922172">
              <a:off x="2881892" y="3974591"/>
              <a:ext cx="129468" cy="12946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17" name="Oval 16"/>
            <p:cNvSpPr/>
            <p:nvPr/>
          </p:nvSpPr>
          <p:spPr>
            <a:xfrm rot="19922172">
              <a:off x="3232413" y="4332626"/>
              <a:ext cx="214669" cy="21466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19" name="Oval 18"/>
            <p:cNvSpPr/>
            <p:nvPr/>
          </p:nvSpPr>
          <p:spPr>
            <a:xfrm rot="19922172">
              <a:off x="3114166" y="4068024"/>
              <a:ext cx="129468" cy="12946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20" name="Oval 19"/>
            <p:cNvSpPr/>
            <p:nvPr/>
          </p:nvSpPr>
          <p:spPr>
            <a:xfrm rot="19922172">
              <a:off x="2740899" y="3591706"/>
              <a:ext cx="129468" cy="12946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25" name="Rounded Rectangle 24"/>
            <p:cNvSpPr/>
            <p:nvPr/>
          </p:nvSpPr>
          <p:spPr>
            <a:xfrm rot="20822172">
              <a:off x="2323230" y="2856728"/>
              <a:ext cx="903882" cy="17600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 dirty="0"/>
            </a:p>
          </p:txBody>
        </p:sp>
        <p:grpSp>
          <p:nvGrpSpPr>
            <p:cNvPr id="44" name="Group 43"/>
            <p:cNvGrpSpPr/>
            <p:nvPr/>
          </p:nvGrpSpPr>
          <p:grpSpPr>
            <a:xfrm rot="6970873">
              <a:off x="2773997" y="3162587"/>
              <a:ext cx="1029449" cy="711925"/>
              <a:chOff x="7088933" y="2427715"/>
              <a:chExt cx="895505" cy="619296"/>
            </a:xfrm>
          </p:grpSpPr>
          <p:sp>
            <p:nvSpPr>
              <p:cNvPr id="45" name="Flowchart: Terminator 44"/>
              <p:cNvSpPr/>
              <p:nvPr/>
            </p:nvSpPr>
            <p:spPr>
              <a:xfrm rot="2666605">
                <a:off x="7516438" y="2427715"/>
                <a:ext cx="468000" cy="172778"/>
              </a:xfrm>
              <a:prstGeom prst="flowChartTerminator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4800"/>
              </a:p>
            </p:txBody>
          </p:sp>
          <p:sp>
            <p:nvSpPr>
              <p:cNvPr id="46" name="Flowchart: Terminator 45"/>
              <p:cNvSpPr/>
              <p:nvPr/>
            </p:nvSpPr>
            <p:spPr>
              <a:xfrm rot="2666605">
                <a:off x="7182429" y="2755702"/>
                <a:ext cx="576064" cy="172778"/>
              </a:xfrm>
              <a:prstGeom prst="flowChartTerminator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4800"/>
              </a:p>
            </p:txBody>
          </p:sp>
          <p:sp>
            <p:nvSpPr>
              <p:cNvPr id="47" name="Flowchart: Terminator 46"/>
              <p:cNvSpPr/>
              <p:nvPr/>
            </p:nvSpPr>
            <p:spPr>
              <a:xfrm rot="2666605">
                <a:off x="7332111" y="2581252"/>
                <a:ext cx="540000" cy="172778"/>
              </a:xfrm>
              <a:prstGeom prst="flowChartTerminator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4800"/>
              </a:p>
            </p:txBody>
          </p:sp>
          <p:sp>
            <p:nvSpPr>
              <p:cNvPr id="48" name="Flowchart: Terminator 47"/>
              <p:cNvSpPr/>
              <p:nvPr/>
            </p:nvSpPr>
            <p:spPr>
              <a:xfrm rot="2666605">
                <a:off x="7088933" y="2874233"/>
                <a:ext cx="432000" cy="172778"/>
              </a:xfrm>
              <a:prstGeom prst="flowChartTerminator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4800" dirty="0"/>
              </a:p>
            </p:txBody>
          </p:sp>
        </p:grpSp>
      </p:grpSp>
      <p:sp>
        <p:nvSpPr>
          <p:cNvPr id="57" name="TextBox 56">
            <a:extLst>
              <a:ext uri="{FF2B5EF4-FFF2-40B4-BE49-F238E27FC236}">
                <a16:creationId xmlns:a16="http://schemas.microsoft.com/office/drawing/2014/main" id="{A7786A9D-2BAF-47AF-A9A6-7981923EF8E8}"/>
              </a:ext>
            </a:extLst>
          </p:cNvPr>
          <p:cNvSpPr txBox="1"/>
          <p:nvPr/>
        </p:nvSpPr>
        <p:spPr>
          <a:xfrm>
            <a:off x="6390777" y="2081903"/>
            <a:ext cx="4685903" cy="13234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8000" b="1">
                <a:solidFill>
                  <a:schemeClr val="tx2">
                    <a:lumMod val="50000"/>
                  </a:schemeClr>
                </a:solidFill>
                <a:cs typeface="Arial" pitchFamily="34" charset="0"/>
              </a:rPr>
              <a:t>V</a:t>
            </a:r>
            <a:endParaRPr lang="en-US" altLang="ko-KR" sz="8000" b="1" dirty="0">
              <a:solidFill>
                <a:schemeClr val="tx2">
                  <a:lumMod val="50000"/>
                </a:schemeClr>
              </a:solidFill>
              <a:cs typeface="Arial" pitchFamily="34" charset="0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72D917A2-4775-4A8A-A467-E5B1FCB8351A}"/>
              </a:ext>
            </a:extLst>
          </p:cNvPr>
          <p:cNvSpPr txBox="1"/>
          <p:nvPr/>
        </p:nvSpPr>
        <p:spPr>
          <a:xfrm>
            <a:off x="5476095" y="3620050"/>
            <a:ext cx="6762243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GB" altLang="ko-KR" sz="6000" b="1">
                <a:solidFill>
                  <a:schemeClr val="accent5"/>
                </a:solidFill>
                <a:cs typeface="Arial" pitchFamily="34" charset="0"/>
              </a:rPr>
              <a:t>QUIZ TIME</a:t>
            </a:r>
            <a:endParaRPr lang="ko-KR" altLang="en-US" sz="6000" b="1" dirty="0">
              <a:solidFill>
                <a:schemeClr val="accent5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2269275"/>
      </p:ext>
    </p:extLst>
  </p:cSld>
  <p:clrMapOvr>
    <a:masterClrMapping/>
  </p:clrMapOvr>
  <p:transition spd="slow">
    <p:push dir="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hlinkClick r:id="rId3"/>
            <a:extLst>
              <a:ext uri="{FF2B5EF4-FFF2-40B4-BE49-F238E27FC236}">
                <a16:creationId xmlns:a16="http://schemas.microsoft.com/office/drawing/2014/main" id="{ABE5E4B9-8F41-444B-9AF8-1A860A30127D}"/>
              </a:ext>
            </a:extLst>
          </p:cNvPr>
          <p:cNvSpPr/>
          <p:nvPr/>
        </p:nvSpPr>
        <p:spPr>
          <a:xfrm>
            <a:off x="9591554" y="5483830"/>
            <a:ext cx="196239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dist"/>
            <a:r>
              <a:rPr lang="en-GB" altLang="ko-KR" sz="3200" b="1">
                <a:solidFill>
                  <a:schemeClr val="tx2"/>
                </a:solidFill>
                <a:cs typeface="Arial" pitchFamily="34" charset="0"/>
              </a:rPr>
              <a:t>KAHOOT</a:t>
            </a:r>
            <a:endParaRPr lang="ko-KR" altLang="en-US" sz="3200" b="1" dirty="0">
              <a:solidFill>
                <a:schemeClr val="tx2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0057652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ardrop 27"/>
          <p:cNvSpPr/>
          <p:nvPr/>
        </p:nvSpPr>
        <p:spPr>
          <a:xfrm rot="18900000">
            <a:off x="3498106" y="2486859"/>
            <a:ext cx="342733" cy="338278"/>
          </a:xfrm>
          <a:custGeom>
            <a:avLst/>
            <a:gdLst>
              <a:gd name="connsiteX0" fmla="*/ 0 w 220469"/>
              <a:gd name="connsiteY0" fmla="*/ 110235 h 220469"/>
              <a:gd name="connsiteX1" fmla="*/ 110235 w 220469"/>
              <a:gd name="connsiteY1" fmla="*/ 0 h 220469"/>
              <a:gd name="connsiteX2" fmla="*/ 220469 w 220469"/>
              <a:gd name="connsiteY2" fmla="*/ 0 h 220469"/>
              <a:gd name="connsiteX3" fmla="*/ 220469 w 220469"/>
              <a:gd name="connsiteY3" fmla="*/ 110235 h 220469"/>
              <a:gd name="connsiteX4" fmla="*/ 110234 w 220469"/>
              <a:gd name="connsiteY4" fmla="*/ 220470 h 220469"/>
              <a:gd name="connsiteX5" fmla="*/ -1 w 220469"/>
              <a:gd name="connsiteY5" fmla="*/ 110235 h 220469"/>
              <a:gd name="connsiteX6" fmla="*/ 0 w 220469"/>
              <a:gd name="connsiteY6" fmla="*/ 110235 h 22046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  <a:gd name="connsiteX0" fmla="*/ 1 w 259198"/>
              <a:gd name="connsiteY0" fmla="*/ 145594 h 255829"/>
              <a:gd name="connsiteX1" fmla="*/ 110236 w 259198"/>
              <a:gd name="connsiteY1" fmla="*/ 35359 h 255829"/>
              <a:gd name="connsiteX2" fmla="*/ 259198 w 259198"/>
              <a:gd name="connsiteY2" fmla="*/ 0 h 255829"/>
              <a:gd name="connsiteX3" fmla="*/ 220470 w 259198"/>
              <a:gd name="connsiteY3" fmla="*/ 145594 h 255829"/>
              <a:gd name="connsiteX4" fmla="*/ 110235 w 259198"/>
              <a:gd name="connsiteY4" fmla="*/ 255829 h 255829"/>
              <a:gd name="connsiteX5" fmla="*/ 0 w 259198"/>
              <a:gd name="connsiteY5" fmla="*/ 145594 h 255829"/>
              <a:gd name="connsiteX6" fmla="*/ 1 w 259198"/>
              <a:gd name="connsiteY6" fmla="*/ 145594 h 2558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9198" h="255829">
                <a:moveTo>
                  <a:pt x="1" y="145594"/>
                </a:moveTo>
                <a:cubicBezTo>
                  <a:pt x="1" y="84713"/>
                  <a:pt x="35885" y="62300"/>
                  <a:pt x="110236" y="35359"/>
                </a:cubicBezTo>
                <a:cubicBezTo>
                  <a:pt x="178411" y="18523"/>
                  <a:pt x="199441" y="11785"/>
                  <a:pt x="259198" y="0"/>
                </a:cubicBezTo>
                <a:cubicBezTo>
                  <a:pt x="244044" y="58633"/>
                  <a:pt x="244042" y="75173"/>
                  <a:pt x="220470" y="145594"/>
                </a:cubicBezTo>
                <a:cubicBezTo>
                  <a:pt x="196896" y="219943"/>
                  <a:pt x="171116" y="255829"/>
                  <a:pt x="110235" y="255829"/>
                </a:cubicBezTo>
                <a:cubicBezTo>
                  <a:pt x="49354" y="255829"/>
                  <a:pt x="0" y="206475"/>
                  <a:pt x="0" y="145594"/>
                </a:cubicBezTo>
                <a:lnTo>
                  <a:pt x="1" y="145594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800"/>
          </a:p>
        </p:txBody>
      </p:sp>
      <p:grpSp>
        <p:nvGrpSpPr>
          <p:cNvPr id="54" name="Group 53"/>
          <p:cNvGrpSpPr/>
          <p:nvPr/>
        </p:nvGrpSpPr>
        <p:grpSpPr>
          <a:xfrm>
            <a:off x="995906" y="1393949"/>
            <a:ext cx="2477149" cy="1581627"/>
            <a:chOff x="-40593" y="1204659"/>
            <a:chExt cx="2495556" cy="1593380"/>
          </a:xfrm>
        </p:grpSpPr>
        <p:grpSp>
          <p:nvGrpSpPr>
            <p:cNvPr id="26" name="Group 25"/>
            <p:cNvGrpSpPr/>
            <p:nvPr/>
          </p:nvGrpSpPr>
          <p:grpSpPr>
            <a:xfrm>
              <a:off x="-40593" y="1204659"/>
              <a:ext cx="2495556" cy="1413837"/>
              <a:chOff x="427571" y="1831133"/>
              <a:chExt cx="2263443" cy="1282335"/>
            </a:xfrm>
          </p:grpSpPr>
          <p:sp>
            <p:nvSpPr>
              <p:cNvPr id="22" name="Rounded Rectangle 21"/>
              <p:cNvSpPr/>
              <p:nvPr userDrawn="1"/>
            </p:nvSpPr>
            <p:spPr>
              <a:xfrm rot="3600000">
                <a:off x="2191300" y="2155086"/>
                <a:ext cx="810238" cy="162331"/>
              </a:xfrm>
              <a:prstGeom prst="roundRect">
                <a:avLst>
                  <a:gd name="adj" fmla="val 46616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4800"/>
              </a:p>
            </p:txBody>
          </p:sp>
          <p:sp>
            <p:nvSpPr>
              <p:cNvPr id="23" name="Round Same Side Corner Rectangle 22"/>
              <p:cNvSpPr/>
              <p:nvPr userDrawn="1"/>
            </p:nvSpPr>
            <p:spPr>
              <a:xfrm rot="14400000">
                <a:off x="1292073" y="1706320"/>
                <a:ext cx="548653" cy="2249228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4800"/>
              </a:p>
            </p:txBody>
          </p:sp>
          <p:sp>
            <p:nvSpPr>
              <p:cNvPr id="24" name="Round Same Side Corner Rectangle 42"/>
              <p:cNvSpPr/>
              <p:nvPr userDrawn="1"/>
            </p:nvSpPr>
            <p:spPr>
              <a:xfrm rot="14400000">
                <a:off x="1277858" y="1714528"/>
                <a:ext cx="548653" cy="2249228"/>
              </a:xfrm>
              <a:custGeom>
                <a:avLst/>
                <a:gdLst>
                  <a:gd name="connsiteX0" fmla="*/ 332585 w 665170"/>
                  <a:gd name="connsiteY0" fmla="*/ 0 h 2726892"/>
                  <a:gd name="connsiteX1" fmla="*/ 332585 w 665170"/>
                  <a:gd name="connsiteY1" fmla="*/ 0 h 2726892"/>
                  <a:gd name="connsiteX2" fmla="*/ 665170 w 665170"/>
                  <a:gd name="connsiteY2" fmla="*/ 332585 h 2726892"/>
                  <a:gd name="connsiteX3" fmla="*/ 665170 w 665170"/>
                  <a:gd name="connsiteY3" fmla="*/ 2726892 h 2726892"/>
                  <a:gd name="connsiteX4" fmla="*/ 665170 w 665170"/>
                  <a:gd name="connsiteY4" fmla="*/ 2726892 h 2726892"/>
                  <a:gd name="connsiteX5" fmla="*/ 0 w 665170"/>
                  <a:gd name="connsiteY5" fmla="*/ 2726892 h 2726892"/>
                  <a:gd name="connsiteX6" fmla="*/ 0 w 665170"/>
                  <a:gd name="connsiteY6" fmla="*/ 2726892 h 2726892"/>
                  <a:gd name="connsiteX7" fmla="*/ 0 w 665170"/>
                  <a:gd name="connsiteY7" fmla="*/ 332585 h 2726892"/>
                  <a:gd name="connsiteX8" fmla="*/ 332585 w 665170"/>
                  <a:gd name="connsiteY8" fmla="*/ 0 h 2726892"/>
                  <a:gd name="connsiteX0" fmla="*/ 332585 w 665170"/>
                  <a:gd name="connsiteY0" fmla="*/ 0 h 2726892"/>
                  <a:gd name="connsiteX1" fmla="*/ 332585 w 665170"/>
                  <a:gd name="connsiteY1" fmla="*/ 0 h 2726892"/>
                  <a:gd name="connsiteX2" fmla="*/ 665170 w 665170"/>
                  <a:gd name="connsiteY2" fmla="*/ 332585 h 2726892"/>
                  <a:gd name="connsiteX3" fmla="*/ 664895 w 665170"/>
                  <a:gd name="connsiteY3" fmla="*/ 1413622 h 2726892"/>
                  <a:gd name="connsiteX4" fmla="*/ 665170 w 665170"/>
                  <a:gd name="connsiteY4" fmla="*/ 2726892 h 2726892"/>
                  <a:gd name="connsiteX5" fmla="*/ 665170 w 665170"/>
                  <a:gd name="connsiteY5" fmla="*/ 2726892 h 2726892"/>
                  <a:gd name="connsiteX6" fmla="*/ 0 w 665170"/>
                  <a:gd name="connsiteY6" fmla="*/ 2726892 h 2726892"/>
                  <a:gd name="connsiteX7" fmla="*/ 0 w 665170"/>
                  <a:gd name="connsiteY7" fmla="*/ 2726892 h 2726892"/>
                  <a:gd name="connsiteX8" fmla="*/ 0 w 665170"/>
                  <a:gd name="connsiteY8" fmla="*/ 332585 h 2726892"/>
                  <a:gd name="connsiteX9" fmla="*/ 332585 w 665170"/>
                  <a:gd name="connsiteY9" fmla="*/ 0 h 2726892"/>
                  <a:gd name="connsiteX0" fmla="*/ 332585 w 665170"/>
                  <a:gd name="connsiteY0" fmla="*/ 0 h 2726892"/>
                  <a:gd name="connsiteX1" fmla="*/ 332585 w 665170"/>
                  <a:gd name="connsiteY1" fmla="*/ 0 h 2726892"/>
                  <a:gd name="connsiteX2" fmla="*/ 665170 w 665170"/>
                  <a:gd name="connsiteY2" fmla="*/ 332585 h 2726892"/>
                  <a:gd name="connsiteX3" fmla="*/ 664895 w 665170"/>
                  <a:gd name="connsiteY3" fmla="*/ 1413622 h 2726892"/>
                  <a:gd name="connsiteX4" fmla="*/ 665170 w 665170"/>
                  <a:gd name="connsiteY4" fmla="*/ 2726892 h 2726892"/>
                  <a:gd name="connsiteX5" fmla="*/ 0 w 665170"/>
                  <a:gd name="connsiteY5" fmla="*/ 2726892 h 2726892"/>
                  <a:gd name="connsiteX6" fmla="*/ 0 w 665170"/>
                  <a:gd name="connsiteY6" fmla="*/ 2726892 h 2726892"/>
                  <a:gd name="connsiteX7" fmla="*/ 0 w 665170"/>
                  <a:gd name="connsiteY7" fmla="*/ 332585 h 2726892"/>
                  <a:gd name="connsiteX8" fmla="*/ 332585 w 665170"/>
                  <a:gd name="connsiteY8" fmla="*/ 0 h 2726892"/>
                  <a:gd name="connsiteX0" fmla="*/ 332585 w 665170"/>
                  <a:gd name="connsiteY0" fmla="*/ 0 h 2726892"/>
                  <a:gd name="connsiteX1" fmla="*/ 332585 w 665170"/>
                  <a:gd name="connsiteY1" fmla="*/ 0 h 2726892"/>
                  <a:gd name="connsiteX2" fmla="*/ 665170 w 665170"/>
                  <a:gd name="connsiteY2" fmla="*/ 332585 h 2726892"/>
                  <a:gd name="connsiteX3" fmla="*/ 664895 w 665170"/>
                  <a:gd name="connsiteY3" fmla="*/ 1413622 h 2726892"/>
                  <a:gd name="connsiteX4" fmla="*/ 0 w 665170"/>
                  <a:gd name="connsiteY4" fmla="*/ 2726892 h 2726892"/>
                  <a:gd name="connsiteX5" fmla="*/ 0 w 665170"/>
                  <a:gd name="connsiteY5" fmla="*/ 2726892 h 2726892"/>
                  <a:gd name="connsiteX6" fmla="*/ 0 w 665170"/>
                  <a:gd name="connsiteY6" fmla="*/ 332585 h 2726892"/>
                  <a:gd name="connsiteX7" fmla="*/ 332585 w 665170"/>
                  <a:gd name="connsiteY7" fmla="*/ 0 h 2726892"/>
                  <a:gd name="connsiteX0" fmla="*/ 332585 w 665170"/>
                  <a:gd name="connsiteY0" fmla="*/ 0 h 2726892"/>
                  <a:gd name="connsiteX1" fmla="*/ 332585 w 665170"/>
                  <a:gd name="connsiteY1" fmla="*/ 0 h 2726892"/>
                  <a:gd name="connsiteX2" fmla="*/ 665170 w 665170"/>
                  <a:gd name="connsiteY2" fmla="*/ 332585 h 2726892"/>
                  <a:gd name="connsiteX3" fmla="*/ 664895 w 665170"/>
                  <a:gd name="connsiteY3" fmla="*/ 1413622 h 2726892"/>
                  <a:gd name="connsiteX4" fmla="*/ 0 w 665170"/>
                  <a:gd name="connsiteY4" fmla="*/ 2726892 h 2726892"/>
                  <a:gd name="connsiteX5" fmla="*/ 0 w 665170"/>
                  <a:gd name="connsiteY5" fmla="*/ 2726892 h 2726892"/>
                  <a:gd name="connsiteX6" fmla="*/ 0 w 665170"/>
                  <a:gd name="connsiteY6" fmla="*/ 332585 h 2726892"/>
                  <a:gd name="connsiteX7" fmla="*/ 332585 w 665170"/>
                  <a:gd name="connsiteY7" fmla="*/ 0 h 2726892"/>
                  <a:gd name="connsiteX0" fmla="*/ 332585 w 665170"/>
                  <a:gd name="connsiteY0" fmla="*/ 0 h 2726892"/>
                  <a:gd name="connsiteX1" fmla="*/ 332585 w 665170"/>
                  <a:gd name="connsiteY1" fmla="*/ 0 h 2726892"/>
                  <a:gd name="connsiteX2" fmla="*/ 665170 w 665170"/>
                  <a:gd name="connsiteY2" fmla="*/ 332585 h 2726892"/>
                  <a:gd name="connsiteX3" fmla="*/ 664895 w 665170"/>
                  <a:gd name="connsiteY3" fmla="*/ 1413622 h 2726892"/>
                  <a:gd name="connsiteX4" fmla="*/ 0 w 665170"/>
                  <a:gd name="connsiteY4" fmla="*/ 2726892 h 2726892"/>
                  <a:gd name="connsiteX5" fmla="*/ 0 w 665170"/>
                  <a:gd name="connsiteY5" fmla="*/ 2726892 h 2726892"/>
                  <a:gd name="connsiteX6" fmla="*/ 0 w 665170"/>
                  <a:gd name="connsiteY6" fmla="*/ 332585 h 2726892"/>
                  <a:gd name="connsiteX7" fmla="*/ 332585 w 665170"/>
                  <a:gd name="connsiteY7" fmla="*/ 0 h 27268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65170" h="2726892">
                    <a:moveTo>
                      <a:pt x="332585" y="0"/>
                    </a:moveTo>
                    <a:lnTo>
                      <a:pt x="332585" y="0"/>
                    </a:lnTo>
                    <a:cubicBezTo>
                      <a:pt x="516267" y="0"/>
                      <a:pt x="665170" y="148903"/>
                      <a:pt x="665170" y="332585"/>
                    </a:cubicBezTo>
                    <a:cubicBezTo>
                      <a:pt x="665078" y="692931"/>
                      <a:pt x="664987" y="1053276"/>
                      <a:pt x="664895" y="1413622"/>
                    </a:cubicBezTo>
                    <a:cubicBezTo>
                      <a:pt x="476395" y="1778168"/>
                      <a:pt x="266092" y="2119826"/>
                      <a:pt x="0" y="2726892"/>
                    </a:cubicBezTo>
                    <a:lnTo>
                      <a:pt x="0" y="2726892"/>
                    </a:lnTo>
                    <a:lnTo>
                      <a:pt x="0" y="332585"/>
                    </a:lnTo>
                    <a:cubicBezTo>
                      <a:pt x="0" y="148903"/>
                      <a:pt x="148903" y="0"/>
                      <a:pt x="33258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4800"/>
              </a:p>
            </p:txBody>
          </p:sp>
        </p:grpSp>
        <p:sp>
          <p:nvSpPr>
            <p:cNvPr id="31" name="Oval 30"/>
            <p:cNvSpPr/>
            <p:nvPr/>
          </p:nvSpPr>
          <p:spPr>
            <a:xfrm rot="19922172">
              <a:off x="939740" y="2205693"/>
              <a:ext cx="169099" cy="1690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32" name="Oval 31"/>
            <p:cNvSpPr/>
            <p:nvPr/>
          </p:nvSpPr>
          <p:spPr>
            <a:xfrm rot="19922172">
              <a:off x="715292" y="2593806"/>
              <a:ext cx="84549" cy="8454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33" name="Oval 32"/>
            <p:cNvSpPr/>
            <p:nvPr/>
          </p:nvSpPr>
          <p:spPr>
            <a:xfrm rot="19922172">
              <a:off x="450432" y="2660329"/>
              <a:ext cx="137710" cy="13771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34" name="Oval 33"/>
            <p:cNvSpPr/>
            <p:nvPr/>
          </p:nvSpPr>
          <p:spPr>
            <a:xfrm rot="19922172">
              <a:off x="1419157" y="2059022"/>
              <a:ext cx="228336" cy="2283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35" name="Oval 34"/>
            <p:cNvSpPr/>
            <p:nvPr/>
          </p:nvSpPr>
          <p:spPr>
            <a:xfrm rot="19922172">
              <a:off x="1037837" y="2587555"/>
              <a:ext cx="84549" cy="8454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37" name="Oval 36"/>
            <p:cNvSpPr/>
            <p:nvPr/>
          </p:nvSpPr>
          <p:spPr>
            <a:xfrm rot="19922172">
              <a:off x="1216994" y="2334034"/>
              <a:ext cx="137710" cy="13771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grpSp>
          <p:nvGrpSpPr>
            <p:cNvPr id="42" name="Group 41"/>
            <p:cNvGrpSpPr/>
            <p:nvPr/>
          </p:nvGrpSpPr>
          <p:grpSpPr>
            <a:xfrm rot="900000">
              <a:off x="1097580" y="1393561"/>
              <a:ext cx="1165779" cy="703527"/>
              <a:chOff x="7061137" y="2490268"/>
              <a:chExt cx="953399" cy="575358"/>
            </a:xfrm>
          </p:grpSpPr>
          <p:sp>
            <p:nvSpPr>
              <p:cNvPr id="29" name="Flowchart: Terminator 28"/>
              <p:cNvSpPr/>
              <p:nvPr/>
            </p:nvSpPr>
            <p:spPr>
              <a:xfrm rot="2666605">
                <a:off x="7546536" y="2490268"/>
                <a:ext cx="468000" cy="177585"/>
              </a:xfrm>
              <a:prstGeom prst="flowChartTerminator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4800"/>
              </a:p>
            </p:txBody>
          </p:sp>
          <p:sp>
            <p:nvSpPr>
              <p:cNvPr id="39" name="Flowchart: Terminator 38"/>
              <p:cNvSpPr/>
              <p:nvPr/>
            </p:nvSpPr>
            <p:spPr>
              <a:xfrm rot="2666605">
                <a:off x="7327125" y="2631892"/>
                <a:ext cx="576064" cy="177585"/>
              </a:xfrm>
              <a:prstGeom prst="flowChartTerminator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4800"/>
              </a:p>
            </p:txBody>
          </p:sp>
          <p:sp>
            <p:nvSpPr>
              <p:cNvPr id="40" name="Flowchart: Terminator 39"/>
              <p:cNvSpPr/>
              <p:nvPr/>
            </p:nvSpPr>
            <p:spPr>
              <a:xfrm rot="2666605">
                <a:off x="7171289" y="2741835"/>
                <a:ext cx="540000" cy="177585"/>
              </a:xfrm>
              <a:prstGeom prst="flowChartTerminator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4800"/>
              </a:p>
            </p:txBody>
          </p:sp>
          <p:sp>
            <p:nvSpPr>
              <p:cNvPr id="41" name="Flowchart: Terminator 40"/>
              <p:cNvSpPr/>
              <p:nvPr/>
            </p:nvSpPr>
            <p:spPr>
              <a:xfrm rot="2666605">
                <a:off x="7061137" y="2888041"/>
                <a:ext cx="432000" cy="177585"/>
              </a:xfrm>
              <a:prstGeom prst="flowChartTerminator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4800"/>
              </a:p>
            </p:txBody>
          </p:sp>
        </p:grpSp>
      </p:grpSp>
      <p:grpSp>
        <p:nvGrpSpPr>
          <p:cNvPr id="69" name="Group 68"/>
          <p:cNvGrpSpPr/>
          <p:nvPr/>
        </p:nvGrpSpPr>
        <p:grpSpPr>
          <a:xfrm>
            <a:off x="3246971" y="3062682"/>
            <a:ext cx="2052406" cy="3005359"/>
            <a:chOff x="2274967" y="2856728"/>
            <a:chExt cx="1887270" cy="2763549"/>
          </a:xfrm>
        </p:grpSpPr>
        <p:sp>
          <p:nvSpPr>
            <p:cNvPr id="4" name="Rectangle 3"/>
            <p:cNvSpPr/>
            <p:nvPr/>
          </p:nvSpPr>
          <p:spPr>
            <a:xfrm rot="20822172">
              <a:off x="2534405" y="3008769"/>
              <a:ext cx="776804" cy="116520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5" name="Rounded Rectangle 20"/>
            <p:cNvSpPr/>
            <p:nvPr/>
          </p:nvSpPr>
          <p:spPr>
            <a:xfrm rot="20822172">
              <a:off x="2274967" y="3807730"/>
              <a:ext cx="1812545" cy="1812547"/>
            </a:xfrm>
            <a:custGeom>
              <a:avLst/>
              <a:gdLst>
                <a:gd name="connsiteX0" fmla="*/ 0 w 2016224"/>
                <a:gd name="connsiteY0" fmla="*/ 517202 h 2016224"/>
                <a:gd name="connsiteX1" fmla="*/ 517202 w 2016224"/>
                <a:gd name="connsiteY1" fmla="*/ 0 h 2016224"/>
                <a:gd name="connsiteX2" fmla="*/ 1499022 w 2016224"/>
                <a:gd name="connsiteY2" fmla="*/ 0 h 2016224"/>
                <a:gd name="connsiteX3" fmla="*/ 2016224 w 2016224"/>
                <a:gd name="connsiteY3" fmla="*/ 517202 h 2016224"/>
                <a:gd name="connsiteX4" fmla="*/ 2016224 w 2016224"/>
                <a:gd name="connsiteY4" fmla="*/ 1499022 h 2016224"/>
                <a:gd name="connsiteX5" fmla="*/ 1499022 w 2016224"/>
                <a:gd name="connsiteY5" fmla="*/ 2016224 h 2016224"/>
                <a:gd name="connsiteX6" fmla="*/ 517202 w 2016224"/>
                <a:gd name="connsiteY6" fmla="*/ 2016224 h 2016224"/>
                <a:gd name="connsiteX7" fmla="*/ 0 w 2016224"/>
                <a:gd name="connsiteY7" fmla="*/ 1499022 h 2016224"/>
                <a:gd name="connsiteX8" fmla="*/ 0 w 2016224"/>
                <a:gd name="connsiteY8" fmla="*/ 517202 h 2016224"/>
                <a:gd name="connsiteX0" fmla="*/ 0 w 2016224"/>
                <a:gd name="connsiteY0" fmla="*/ 517202 h 2016224"/>
                <a:gd name="connsiteX1" fmla="*/ 594839 w 2016224"/>
                <a:gd name="connsiteY1" fmla="*/ 0 h 2016224"/>
                <a:gd name="connsiteX2" fmla="*/ 1499022 w 2016224"/>
                <a:gd name="connsiteY2" fmla="*/ 0 h 2016224"/>
                <a:gd name="connsiteX3" fmla="*/ 2016224 w 2016224"/>
                <a:gd name="connsiteY3" fmla="*/ 517202 h 2016224"/>
                <a:gd name="connsiteX4" fmla="*/ 2016224 w 2016224"/>
                <a:gd name="connsiteY4" fmla="*/ 1499022 h 2016224"/>
                <a:gd name="connsiteX5" fmla="*/ 1499022 w 2016224"/>
                <a:gd name="connsiteY5" fmla="*/ 2016224 h 2016224"/>
                <a:gd name="connsiteX6" fmla="*/ 517202 w 2016224"/>
                <a:gd name="connsiteY6" fmla="*/ 2016224 h 2016224"/>
                <a:gd name="connsiteX7" fmla="*/ 0 w 2016224"/>
                <a:gd name="connsiteY7" fmla="*/ 1499022 h 2016224"/>
                <a:gd name="connsiteX8" fmla="*/ 0 w 2016224"/>
                <a:gd name="connsiteY8" fmla="*/ 517202 h 2016224"/>
                <a:gd name="connsiteX0" fmla="*/ 0 w 2016224"/>
                <a:gd name="connsiteY0" fmla="*/ 517202 h 2016224"/>
                <a:gd name="connsiteX1" fmla="*/ 594839 w 2016224"/>
                <a:gd name="connsiteY1" fmla="*/ 0 h 2016224"/>
                <a:gd name="connsiteX2" fmla="*/ 1412758 w 2016224"/>
                <a:gd name="connsiteY2" fmla="*/ 0 h 2016224"/>
                <a:gd name="connsiteX3" fmla="*/ 2016224 w 2016224"/>
                <a:gd name="connsiteY3" fmla="*/ 517202 h 2016224"/>
                <a:gd name="connsiteX4" fmla="*/ 2016224 w 2016224"/>
                <a:gd name="connsiteY4" fmla="*/ 1499022 h 2016224"/>
                <a:gd name="connsiteX5" fmla="*/ 1499022 w 2016224"/>
                <a:gd name="connsiteY5" fmla="*/ 2016224 h 2016224"/>
                <a:gd name="connsiteX6" fmla="*/ 517202 w 2016224"/>
                <a:gd name="connsiteY6" fmla="*/ 2016224 h 2016224"/>
                <a:gd name="connsiteX7" fmla="*/ 0 w 2016224"/>
                <a:gd name="connsiteY7" fmla="*/ 1499022 h 2016224"/>
                <a:gd name="connsiteX8" fmla="*/ 0 w 2016224"/>
                <a:gd name="connsiteY8" fmla="*/ 517202 h 2016224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12758 w 2016224"/>
                <a:gd name="connsiteY2" fmla="*/ 0 h 2016224"/>
                <a:gd name="connsiteX3" fmla="*/ 2016224 w 2016224"/>
                <a:gd name="connsiteY3" fmla="*/ 517202 h 2016224"/>
                <a:gd name="connsiteX4" fmla="*/ 2016224 w 2016224"/>
                <a:gd name="connsiteY4" fmla="*/ 1499022 h 2016224"/>
                <a:gd name="connsiteX5" fmla="*/ 1499022 w 2016224"/>
                <a:gd name="connsiteY5" fmla="*/ 2016224 h 2016224"/>
                <a:gd name="connsiteX6" fmla="*/ 517202 w 2016224"/>
                <a:gd name="connsiteY6" fmla="*/ 2016224 h 2016224"/>
                <a:gd name="connsiteX7" fmla="*/ 0 w 2016224"/>
                <a:gd name="connsiteY7" fmla="*/ 1499022 h 2016224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12758 w 2016224"/>
                <a:gd name="connsiteY2" fmla="*/ 0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12758 w 2016224"/>
                <a:gd name="connsiteY2" fmla="*/ 0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12758 w 2016224"/>
                <a:gd name="connsiteY2" fmla="*/ 0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12758 w 2016224"/>
                <a:gd name="connsiteY2" fmla="*/ 0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12758 w 2016224"/>
                <a:gd name="connsiteY2" fmla="*/ 0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12758 w 2016224"/>
                <a:gd name="connsiteY2" fmla="*/ 0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12758 w 2016224"/>
                <a:gd name="connsiteY2" fmla="*/ 0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  <a:gd name="connsiteX0" fmla="*/ 0 w 2016224"/>
                <a:gd name="connsiteY0" fmla="*/ 1516275 h 2033477"/>
                <a:gd name="connsiteX1" fmla="*/ 594839 w 2016224"/>
                <a:gd name="connsiteY1" fmla="*/ 17253 h 2033477"/>
                <a:gd name="connsiteX2" fmla="*/ 1438637 w 2016224"/>
                <a:gd name="connsiteY2" fmla="*/ 0 h 2033477"/>
                <a:gd name="connsiteX3" fmla="*/ 2016224 w 2016224"/>
                <a:gd name="connsiteY3" fmla="*/ 1516275 h 2033477"/>
                <a:gd name="connsiteX4" fmla="*/ 1499022 w 2016224"/>
                <a:gd name="connsiteY4" fmla="*/ 2033477 h 2033477"/>
                <a:gd name="connsiteX5" fmla="*/ 517202 w 2016224"/>
                <a:gd name="connsiteY5" fmla="*/ 2033477 h 2033477"/>
                <a:gd name="connsiteX6" fmla="*/ 0 w 2016224"/>
                <a:gd name="connsiteY6" fmla="*/ 1516275 h 2033477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64516 w 2016224"/>
                <a:gd name="connsiteY2" fmla="*/ 0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  <a:gd name="connsiteX0" fmla="*/ 0 w 2016224"/>
                <a:gd name="connsiteY0" fmla="*/ 1524901 h 2042103"/>
                <a:gd name="connsiteX1" fmla="*/ 594839 w 2016224"/>
                <a:gd name="connsiteY1" fmla="*/ 25879 h 2042103"/>
                <a:gd name="connsiteX2" fmla="*/ 1430010 w 2016224"/>
                <a:gd name="connsiteY2" fmla="*/ 0 h 2042103"/>
                <a:gd name="connsiteX3" fmla="*/ 2016224 w 2016224"/>
                <a:gd name="connsiteY3" fmla="*/ 1524901 h 2042103"/>
                <a:gd name="connsiteX4" fmla="*/ 1499022 w 2016224"/>
                <a:gd name="connsiteY4" fmla="*/ 2042103 h 2042103"/>
                <a:gd name="connsiteX5" fmla="*/ 517202 w 2016224"/>
                <a:gd name="connsiteY5" fmla="*/ 2042103 h 2042103"/>
                <a:gd name="connsiteX6" fmla="*/ 0 w 2016224"/>
                <a:gd name="connsiteY6" fmla="*/ 1524901 h 2042103"/>
                <a:gd name="connsiteX0" fmla="*/ 0 w 2016224"/>
                <a:gd name="connsiteY0" fmla="*/ 1524901 h 2042103"/>
                <a:gd name="connsiteX1" fmla="*/ 594839 w 2016224"/>
                <a:gd name="connsiteY1" fmla="*/ 25879 h 2042103"/>
                <a:gd name="connsiteX2" fmla="*/ 1430010 w 2016224"/>
                <a:gd name="connsiteY2" fmla="*/ 0 h 2042103"/>
                <a:gd name="connsiteX3" fmla="*/ 2016224 w 2016224"/>
                <a:gd name="connsiteY3" fmla="*/ 1524901 h 2042103"/>
                <a:gd name="connsiteX4" fmla="*/ 1499022 w 2016224"/>
                <a:gd name="connsiteY4" fmla="*/ 2042103 h 2042103"/>
                <a:gd name="connsiteX5" fmla="*/ 517202 w 2016224"/>
                <a:gd name="connsiteY5" fmla="*/ 2042103 h 2042103"/>
                <a:gd name="connsiteX6" fmla="*/ 0 w 2016224"/>
                <a:gd name="connsiteY6" fmla="*/ 1524901 h 2042103"/>
                <a:gd name="connsiteX0" fmla="*/ 0 w 2016224"/>
                <a:gd name="connsiteY0" fmla="*/ 1524901 h 2042103"/>
                <a:gd name="connsiteX1" fmla="*/ 594839 w 2016224"/>
                <a:gd name="connsiteY1" fmla="*/ 25879 h 2042103"/>
                <a:gd name="connsiteX2" fmla="*/ 1430010 w 2016224"/>
                <a:gd name="connsiteY2" fmla="*/ 0 h 2042103"/>
                <a:gd name="connsiteX3" fmla="*/ 2016224 w 2016224"/>
                <a:gd name="connsiteY3" fmla="*/ 1524901 h 2042103"/>
                <a:gd name="connsiteX4" fmla="*/ 1499022 w 2016224"/>
                <a:gd name="connsiteY4" fmla="*/ 2042103 h 2042103"/>
                <a:gd name="connsiteX5" fmla="*/ 517202 w 2016224"/>
                <a:gd name="connsiteY5" fmla="*/ 2042103 h 2042103"/>
                <a:gd name="connsiteX6" fmla="*/ 0 w 2016224"/>
                <a:gd name="connsiteY6" fmla="*/ 1524901 h 2042103"/>
                <a:gd name="connsiteX0" fmla="*/ 0 w 2016224"/>
                <a:gd name="connsiteY0" fmla="*/ 1524901 h 2042103"/>
                <a:gd name="connsiteX1" fmla="*/ 594839 w 2016224"/>
                <a:gd name="connsiteY1" fmla="*/ 25879 h 2042103"/>
                <a:gd name="connsiteX2" fmla="*/ 1430010 w 2016224"/>
                <a:gd name="connsiteY2" fmla="*/ 0 h 2042103"/>
                <a:gd name="connsiteX3" fmla="*/ 2016224 w 2016224"/>
                <a:gd name="connsiteY3" fmla="*/ 1524901 h 2042103"/>
                <a:gd name="connsiteX4" fmla="*/ 1499022 w 2016224"/>
                <a:gd name="connsiteY4" fmla="*/ 2042103 h 2042103"/>
                <a:gd name="connsiteX5" fmla="*/ 517202 w 2016224"/>
                <a:gd name="connsiteY5" fmla="*/ 2042103 h 2042103"/>
                <a:gd name="connsiteX6" fmla="*/ 0 w 2016224"/>
                <a:gd name="connsiteY6" fmla="*/ 1524901 h 2042103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38637 w 2016224"/>
                <a:gd name="connsiteY2" fmla="*/ 8627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  <a:gd name="connsiteX0" fmla="*/ 0 w 2016224"/>
                <a:gd name="connsiteY0" fmla="*/ 1490395 h 2007597"/>
                <a:gd name="connsiteX1" fmla="*/ 594839 w 2016224"/>
                <a:gd name="connsiteY1" fmla="*/ 17253 h 2007597"/>
                <a:gd name="connsiteX2" fmla="*/ 1438637 w 2016224"/>
                <a:gd name="connsiteY2" fmla="*/ 0 h 2007597"/>
                <a:gd name="connsiteX3" fmla="*/ 2016224 w 2016224"/>
                <a:gd name="connsiteY3" fmla="*/ 1490395 h 2007597"/>
                <a:gd name="connsiteX4" fmla="*/ 1499022 w 2016224"/>
                <a:gd name="connsiteY4" fmla="*/ 2007597 h 2007597"/>
                <a:gd name="connsiteX5" fmla="*/ 517202 w 2016224"/>
                <a:gd name="connsiteY5" fmla="*/ 2007597 h 2007597"/>
                <a:gd name="connsiteX6" fmla="*/ 0 w 2016224"/>
                <a:gd name="connsiteY6" fmla="*/ 1490395 h 2007597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38637 w 2016224"/>
                <a:gd name="connsiteY2" fmla="*/ 8627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38637 w 2016224"/>
                <a:gd name="connsiteY2" fmla="*/ 8627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47263 w 2016224"/>
                <a:gd name="connsiteY2" fmla="*/ 8627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38637 w 2016224"/>
                <a:gd name="connsiteY2" fmla="*/ 1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  <a:gd name="connsiteX0" fmla="*/ 0 w 2016224"/>
                <a:gd name="connsiteY0" fmla="*/ 1499022 h 2016224"/>
                <a:gd name="connsiteX1" fmla="*/ 594839 w 2016224"/>
                <a:gd name="connsiteY1" fmla="*/ 0 h 2016224"/>
                <a:gd name="connsiteX2" fmla="*/ 1438637 w 2016224"/>
                <a:gd name="connsiteY2" fmla="*/ 1 h 2016224"/>
                <a:gd name="connsiteX3" fmla="*/ 2016224 w 2016224"/>
                <a:gd name="connsiteY3" fmla="*/ 1499022 h 2016224"/>
                <a:gd name="connsiteX4" fmla="*/ 1499022 w 2016224"/>
                <a:gd name="connsiteY4" fmla="*/ 2016224 h 2016224"/>
                <a:gd name="connsiteX5" fmla="*/ 517202 w 2016224"/>
                <a:gd name="connsiteY5" fmla="*/ 2016224 h 2016224"/>
                <a:gd name="connsiteX6" fmla="*/ 0 w 2016224"/>
                <a:gd name="connsiteY6" fmla="*/ 1499022 h 201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16224" h="2016224">
                  <a:moveTo>
                    <a:pt x="0" y="1499022"/>
                  </a:moveTo>
                  <a:cubicBezTo>
                    <a:pt x="17125" y="1145997"/>
                    <a:pt x="344800" y="266760"/>
                    <a:pt x="594839" y="0"/>
                  </a:cubicBezTo>
                  <a:lnTo>
                    <a:pt x="1438637" y="1"/>
                  </a:lnTo>
                  <a:cubicBezTo>
                    <a:pt x="1675535" y="249838"/>
                    <a:pt x="2001847" y="1162985"/>
                    <a:pt x="2016224" y="1499022"/>
                  </a:cubicBezTo>
                  <a:cubicBezTo>
                    <a:pt x="2016224" y="1784665"/>
                    <a:pt x="1784665" y="2016224"/>
                    <a:pt x="1499022" y="2016224"/>
                  </a:cubicBezTo>
                  <a:lnTo>
                    <a:pt x="517202" y="2016224"/>
                  </a:lnTo>
                  <a:cubicBezTo>
                    <a:pt x="231559" y="2016224"/>
                    <a:pt x="0" y="1784665"/>
                    <a:pt x="0" y="1499022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6" name="Rounded Rectangle 20"/>
            <p:cNvSpPr/>
            <p:nvPr/>
          </p:nvSpPr>
          <p:spPr>
            <a:xfrm rot="20822172">
              <a:off x="2349692" y="4466317"/>
              <a:ext cx="1812545" cy="1144588"/>
            </a:xfrm>
            <a:custGeom>
              <a:avLst/>
              <a:gdLst>
                <a:gd name="connsiteX0" fmla="*/ 181659 w 2016224"/>
                <a:gd name="connsiteY0" fmla="*/ 0 h 1270554"/>
                <a:gd name="connsiteX1" fmla="*/ 1908881 w 2016224"/>
                <a:gd name="connsiteY1" fmla="*/ 262442 h 1270554"/>
                <a:gd name="connsiteX2" fmla="*/ 2016224 w 2016224"/>
                <a:gd name="connsiteY2" fmla="*/ 753352 h 1270554"/>
                <a:gd name="connsiteX3" fmla="*/ 1499022 w 2016224"/>
                <a:gd name="connsiteY3" fmla="*/ 1270554 h 1270554"/>
                <a:gd name="connsiteX4" fmla="*/ 517202 w 2016224"/>
                <a:gd name="connsiteY4" fmla="*/ 1270554 h 1270554"/>
                <a:gd name="connsiteX5" fmla="*/ 0 w 2016224"/>
                <a:gd name="connsiteY5" fmla="*/ 753352 h 1270554"/>
                <a:gd name="connsiteX6" fmla="*/ 181659 w 2016224"/>
                <a:gd name="connsiteY6" fmla="*/ 0 h 1270554"/>
                <a:gd name="connsiteX0" fmla="*/ 170132 w 2016224"/>
                <a:gd name="connsiteY0" fmla="*/ 0 h 1273207"/>
                <a:gd name="connsiteX1" fmla="*/ 1908881 w 2016224"/>
                <a:gd name="connsiteY1" fmla="*/ 265095 h 1273207"/>
                <a:gd name="connsiteX2" fmla="*/ 2016224 w 2016224"/>
                <a:gd name="connsiteY2" fmla="*/ 756005 h 1273207"/>
                <a:gd name="connsiteX3" fmla="*/ 1499022 w 2016224"/>
                <a:gd name="connsiteY3" fmla="*/ 1273207 h 1273207"/>
                <a:gd name="connsiteX4" fmla="*/ 517202 w 2016224"/>
                <a:gd name="connsiteY4" fmla="*/ 1273207 h 1273207"/>
                <a:gd name="connsiteX5" fmla="*/ 0 w 2016224"/>
                <a:gd name="connsiteY5" fmla="*/ 756005 h 1273207"/>
                <a:gd name="connsiteX6" fmla="*/ 170132 w 2016224"/>
                <a:gd name="connsiteY6" fmla="*/ 0 h 1273207"/>
                <a:gd name="connsiteX0" fmla="*/ 170132 w 2016224"/>
                <a:gd name="connsiteY0" fmla="*/ 0 h 1273207"/>
                <a:gd name="connsiteX1" fmla="*/ 1908881 w 2016224"/>
                <a:gd name="connsiteY1" fmla="*/ 265095 h 1273207"/>
                <a:gd name="connsiteX2" fmla="*/ 2016224 w 2016224"/>
                <a:gd name="connsiteY2" fmla="*/ 756005 h 1273207"/>
                <a:gd name="connsiteX3" fmla="*/ 1499022 w 2016224"/>
                <a:gd name="connsiteY3" fmla="*/ 1273207 h 1273207"/>
                <a:gd name="connsiteX4" fmla="*/ 517202 w 2016224"/>
                <a:gd name="connsiteY4" fmla="*/ 1273207 h 1273207"/>
                <a:gd name="connsiteX5" fmla="*/ 0 w 2016224"/>
                <a:gd name="connsiteY5" fmla="*/ 756005 h 1273207"/>
                <a:gd name="connsiteX6" fmla="*/ 170132 w 2016224"/>
                <a:gd name="connsiteY6" fmla="*/ 0 h 1273207"/>
                <a:gd name="connsiteX0" fmla="*/ 170132 w 2016224"/>
                <a:gd name="connsiteY0" fmla="*/ 0 h 1273207"/>
                <a:gd name="connsiteX1" fmla="*/ 1908881 w 2016224"/>
                <a:gd name="connsiteY1" fmla="*/ 265095 h 1273207"/>
                <a:gd name="connsiteX2" fmla="*/ 2016224 w 2016224"/>
                <a:gd name="connsiteY2" fmla="*/ 756005 h 1273207"/>
                <a:gd name="connsiteX3" fmla="*/ 1499022 w 2016224"/>
                <a:gd name="connsiteY3" fmla="*/ 1273207 h 1273207"/>
                <a:gd name="connsiteX4" fmla="*/ 517202 w 2016224"/>
                <a:gd name="connsiteY4" fmla="*/ 1273207 h 1273207"/>
                <a:gd name="connsiteX5" fmla="*/ 0 w 2016224"/>
                <a:gd name="connsiteY5" fmla="*/ 756005 h 1273207"/>
                <a:gd name="connsiteX6" fmla="*/ 170132 w 2016224"/>
                <a:gd name="connsiteY6" fmla="*/ 0 h 1273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16224" h="1273207">
                  <a:moveTo>
                    <a:pt x="170132" y="0"/>
                  </a:moveTo>
                  <a:cubicBezTo>
                    <a:pt x="823292" y="85075"/>
                    <a:pt x="1203397" y="143700"/>
                    <a:pt x="1908881" y="265095"/>
                  </a:cubicBezTo>
                  <a:cubicBezTo>
                    <a:pt x="1970783" y="462532"/>
                    <a:pt x="2011360" y="642304"/>
                    <a:pt x="2016224" y="756005"/>
                  </a:cubicBezTo>
                  <a:cubicBezTo>
                    <a:pt x="2016224" y="1041648"/>
                    <a:pt x="1784665" y="1273207"/>
                    <a:pt x="1499022" y="1273207"/>
                  </a:cubicBezTo>
                  <a:lnTo>
                    <a:pt x="517202" y="1273207"/>
                  </a:lnTo>
                  <a:cubicBezTo>
                    <a:pt x="231559" y="1273207"/>
                    <a:pt x="0" y="1041648"/>
                    <a:pt x="0" y="756005"/>
                  </a:cubicBezTo>
                  <a:cubicBezTo>
                    <a:pt x="5758" y="637302"/>
                    <a:pt x="107653" y="194008"/>
                    <a:pt x="1701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7" name="Oval 6"/>
            <p:cNvSpPr/>
            <p:nvPr/>
          </p:nvSpPr>
          <p:spPr>
            <a:xfrm rot="19922172">
              <a:off x="2956377" y="5401284"/>
              <a:ext cx="158978" cy="15897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8" name="Oval 7"/>
            <p:cNvSpPr/>
            <p:nvPr/>
          </p:nvSpPr>
          <p:spPr>
            <a:xfrm rot="19922172">
              <a:off x="3287720" y="5052607"/>
              <a:ext cx="79488" cy="7948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9" name="Oval 8"/>
            <p:cNvSpPr/>
            <p:nvPr/>
          </p:nvSpPr>
          <p:spPr>
            <a:xfrm rot="19922172">
              <a:off x="2951182" y="5052299"/>
              <a:ext cx="129468" cy="12946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10" name="Oval 9"/>
            <p:cNvSpPr/>
            <p:nvPr/>
          </p:nvSpPr>
          <p:spPr>
            <a:xfrm rot="19922172">
              <a:off x="3015455" y="4704628"/>
              <a:ext cx="214669" cy="21466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11" name="Oval 10"/>
            <p:cNvSpPr/>
            <p:nvPr/>
          </p:nvSpPr>
          <p:spPr>
            <a:xfrm rot="19922172">
              <a:off x="3403392" y="5279807"/>
              <a:ext cx="79488" cy="7948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13" name="Oval 12"/>
            <p:cNvSpPr/>
            <p:nvPr/>
          </p:nvSpPr>
          <p:spPr>
            <a:xfrm rot="19922172">
              <a:off x="3465934" y="4834759"/>
              <a:ext cx="129468" cy="12946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14" name="Oval 13"/>
            <p:cNvSpPr/>
            <p:nvPr/>
          </p:nvSpPr>
          <p:spPr>
            <a:xfrm rot="19922172">
              <a:off x="2867137" y="4322821"/>
              <a:ext cx="158978" cy="15897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15" name="Oval 14"/>
            <p:cNvSpPr/>
            <p:nvPr/>
          </p:nvSpPr>
          <p:spPr>
            <a:xfrm rot="19922172">
              <a:off x="2626403" y="3199517"/>
              <a:ext cx="79488" cy="7948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16" name="Oval 15"/>
            <p:cNvSpPr/>
            <p:nvPr/>
          </p:nvSpPr>
          <p:spPr>
            <a:xfrm rot="19922172">
              <a:off x="2881892" y="3974591"/>
              <a:ext cx="129468" cy="12946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17" name="Oval 16"/>
            <p:cNvSpPr/>
            <p:nvPr/>
          </p:nvSpPr>
          <p:spPr>
            <a:xfrm rot="19922172">
              <a:off x="3232413" y="4332626"/>
              <a:ext cx="214669" cy="21466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19" name="Oval 18"/>
            <p:cNvSpPr/>
            <p:nvPr/>
          </p:nvSpPr>
          <p:spPr>
            <a:xfrm rot="19922172">
              <a:off x="3114166" y="4068024"/>
              <a:ext cx="129468" cy="12946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20" name="Oval 19"/>
            <p:cNvSpPr/>
            <p:nvPr/>
          </p:nvSpPr>
          <p:spPr>
            <a:xfrm rot="19922172">
              <a:off x="2740899" y="3591706"/>
              <a:ext cx="129468" cy="12946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/>
            </a:p>
          </p:txBody>
        </p:sp>
        <p:sp>
          <p:nvSpPr>
            <p:cNvPr id="25" name="Rounded Rectangle 24"/>
            <p:cNvSpPr/>
            <p:nvPr/>
          </p:nvSpPr>
          <p:spPr>
            <a:xfrm rot="20822172">
              <a:off x="2323230" y="2856728"/>
              <a:ext cx="903882" cy="17600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800" dirty="0"/>
            </a:p>
          </p:txBody>
        </p:sp>
        <p:grpSp>
          <p:nvGrpSpPr>
            <p:cNvPr id="44" name="Group 43"/>
            <p:cNvGrpSpPr/>
            <p:nvPr/>
          </p:nvGrpSpPr>
          <p:grpSpPr>
            <a:xfrm rot="6970873">
              <a:off x="2773997" y="3162587"/>
              <a:ext cx="1029449" cy="711925"/>
              <a:chOff x="7088933" y="2427715"/>
              <a:chExt cx="895505" cy="619296"/>
            </a:xfrm>
          </p:grpSpPr>
          <p:sp>
            <p:nvSpPr>
              <p:cNvPr id="45" name="Flowchart: Terminator 44"/>
              <p:cNvSpPr/>
              <p:nvPr/>
            </p:nvSpPr>
            <p:spPr>
              <a:xfrm rot="2666605">
                <a:off x="7516438" y="2427715"/>
                <a:ext cx="468000" cy="172778"/>
              </a:xfrm>
              <a:prstGeom prst="flowChartTerminator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4800"/>
              </a:p>
            </p:txBody>
          </p:sp>
          <p:sp>
            <p:nvSpPr>
              <p:cNvPr id="46" name="Flowchart: Terminator 45"/>
              <p:cNvSpPr/>
              <p:nvPr/>
            </p:nvSpPr>
            <p:spPr>
              <a:xfrm rot="2666605">
                <a:off x="7182429" y="2755702"/>
                <a:ext cx="576064" cy="172778"/>
              </a:xfrm>
              <a:prstGeom prst="flowChartTerminator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4800"/>
              </a:p>
            </p:txBody>
          </p:sp>
          <p:sp>
            <p:nvSpPr>
              <p:cNvPr id="47" name="Flowchart: Terminator 46"/>
              <p:cNvSpPr/>
              <p:nvPr/>
            </p:nvSpPr>
            <p:spPr>
              <a:xfrm rot="2666605">
                <a:off x="7332111" y="2581252"/>
                <a:ext cx="540000" cy="172778"/>
              </a:xfrm>
              <a:prstGeom prst="flowChartTerminator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4800"/>
              </a:p>
            </p:txBody>
          </p:sp>
          <p:sp>
            <p:nvSpPr>
              <p:cNvPr id="48" name="Flowchart: Terminator 47"/>
              <p:cNvSpPr/>
              <p:nvPr/>
            </p:nvSpPr>
            <p:spPr>
              <a:xfrm rot="2666605">
                <a:off x="7088933" y="2874233"/>
                <a:ext cx="432000" cy="172778"/>
              </a:xfrm>
              <a:prstGeom prst="flowChartTerminator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4800" dirty="0"/>
              </a:p>
            </p:txBody>
          </p:sp>
        </p:grpSp>
      </p:grpSp>
      <p:sp>
        <p:nvSpPr>
          <p:cNvPr id="57" name="TextBox 56">
            <a:extLst>
              <a:ext uri="{FF2B5EF4-FFF2-40B4-BE49-F238E27FC236}">
                <a16:creationId xmlns:a16="http://schemas.microsoft.com/office/drawing/2014/main" id="{A7786A9D-2BAF-47AF-A9A6-7981923EF8E8}"/>
              </a:ext>
            </a:extLst>
          </p:cNvPr>
          <p:cNvSpPr txBox="1"/>
          <p:nvPr/>
        </p:nvSpPr>
        <p:spPr>
          <a:xfrm>
            <a:off x="6180909" y="2096805"/>
            <a:ext cx="4685903" cy="13234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ko-KR" sz="8000" b="1">
                <a:solidFill>
                  <a:srgbClr val="002060"/>
                </a:solidFill>
                <a:cs typeface="Arial" pitchFamily="34" charset="0"/>
              </a:rPr>
              <a:t>I</a:t>
            </a:r>
            <a:endParaRPr lang="en-US" altLang="ko-KR" sz="8000" b="1" dirty="0">
              <a:solidFill>
                <a:srgbClr val="002060"/>
              </a:solidFill>
              <a:cs typeface="Arial" pitchFamily="34" charset="0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72D917A2-4775-4A8A-A467-E5B1FCB8351A}"/>
              </a:ext>
            </a:extLst>
          </p:cNvPr>
          <p:cNvSpPr txBox="1"/>
          <p:nvPr/>
        </p:nvSpPr>
        <p:spPr>
          <a:xfrm>
            <a:off x="5289818" y="3328640"/>
            <a:ext cx="6787515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GB" altLang="ko-KR" sz="6000" b="1">
                <a:solidFill>
                  <a:schemeClr val="accent5"/>
                </a:solidFill>
                <a:cs typeface="Arial" pitchFamily="34" charset="0"/>
              </a:rPr>
              <a:t>INTRODUCTION</a:t>
            </a:r>
            <a:endParaRPr lang="ko-KR" altLang="en-US" sz="6000" b="1" dirty="0">
              <a:solidFill>
                <a:schemeClr val="accent5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7590443"/>
      </p:ext>
    </p:extLst>
  </p:cSld>
  <p:clrMapOvr>
    <a:masterClrMapping/>
  </p:clrMapOvr>
  <p:transition spd="slow">
    <p:push dir="u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다이아몬드 2">
            <a:extLst>
              <a:ext uri="{FF2B5EF4-FFF2-40B4-BE49-F238E27FC236}">
                <a16:creationId xmlns:a16="http://schemas.microsoft.com/office/drawing/2014/main" id="{C823E01E-3AD9-4D72-8505-532AB1791248}"/>
              </a:ext>
            </a:extLst>
          </p:cNvPr>
          <p:cNvSpPr/>
          <p:nvPr/>
        </p:nvSpPr>
        <p:spPr>
          <a:xfrm>
            <a:off x="5290846" y="2551794"/>
            <a:ext cx="1754414" cy="1754414"/>
          </a:xfrm>
          <a:prstGeom prst="diamond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BBFBD1-D8C0-4994-9A97-B1104ADF067E}"/>
              </a:ext>
            </a:extLst>
          </p:cNvPr>
          <p:cNvSpPr txBox="1"/>
          <p:nvPr/>
        </p:nvSpPr>
        <p:spPr>
          <a:xfrm>
            <a:off x="7789038" y="4542129"/>
            <a:ext cx="3301941" cy="646331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en-US" altLang="ko-KR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https://iq.opengenus.org/abstract-factory-pattern-cpp/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9" name="다이아몬드 18">
            <a:extLst>
              <a:ext uri="{FF2B5EF4-FFF2-40B4-BE49-F238E27FC236}">
                <a16:creationId xmlns:a16="http://schemas.microsoft.com/office/drawing/2014/main" id="{4E12DE00-3282-48A6-B691-FAAB0CD78F2A}"/>
              </a:ext>
            </a:extLst>
          </p:cNvPr>
          <p:cNvSpPr/>
          <p:nvPr/>
        </p:nvSpPr>
        <p:spPr>
          <a:xfrm>
            <a:off x="7055070" y="4510253"/>
            <a:ext cx="710084" cy="710084"/>
          </a:xfrm>
          <a:prstGeom prst="diamond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1" name="Round Same Side Corner Rectangle 11">
            <a:extLst>
              <a:ext uri="{FF2B5EF4-FFF2-40B4-BE49-F238E27FC236}">
                <a16:creationId xmlns:a16="http://schemas.microsoft.com/office/drawing/2014/main" id="{C9E9CABF-FA38-4EF1-96AC-23DB2E9BBBB4}"/>
              </a:ext>
            </a:extLst>
          </p:cNvPr>
          <p:cNvSpPr/>
          <p:nvPr/>
        </p:nvSpPr>
        <p:spPr>
          <a:xfrm rot="9900000">
            <a:off x="7252511" y="4730096"/>
            <a:ext cx="354635" cy="301194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" name="다이아몬드 3">
            <a:extLst>
              <a:ext uri="{FF2B5EF4-FFF2-40B4-BE49-F238E27FC236}">
                <a16:creationId xmlns:a16="http://schemas.microsoft.com/office/drawing/2014/main" id="{E326DA9A-379C-438D-86F5-294516B4B64D}"/>
              </a:ext>
            </a:extLst>
          </p:cNvPr>
          <p:cNvSpPr/>
          <p:nvPr/>
        </p:nvSpPr>
        <p:spPr>
          <a:xfrm>
            <a:off x="6987224" y="2373084"/>
            <a:ext cx="710084" cy="710084"/>
          </a:xfrm>
          <a:prstGeom prst="diamond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7C98695-86AA-45DD-9F90-836080056008}"/>
              </a:ext>
            </a:extLst>
          </p:cNvPr>
          <p:cNvSpPr txBox="1"/>
          <p:nvPr/>
        </p:nvSpPr>
        <p:spPr>
          <a:xfrm>
            <a:off x="7742576" y="2311849"/>
            <a:ext cx="4238588" cy="92333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en-US" altLang="ko-KR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Design Patterns Elements of Reusable Object-Oriented Software</a:t>
            </a:r>
          </a:p>
          <a:p>
            <a:r>
              <a:rPr lang="en-US" altLang="ko-KR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Produced by KevinZhang 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2" name="Rounded Rectangle 27">
            <a:extLst>
              <a:ext uri="{FF2B5EF4-FFF2-40B4-BE49-F238E27FC236}">
                <a16:creationId xmlns:a16="http://schemas.microsoft.com/office/drawing/2014/main" id="{40E9B030-CF86-4888-9261-C759A635B9B4}"/>
              </a:ext>
            </a:extLst>
          </p:cNvPr>
          <p:cNvSpPr/>
          <p:nvPr/>
        </p:nvSpPr>
        <p:spPr>
          <a:xfrm>
            <a:off x="7195490" y="2581131"/>
            <a:ext cx="293552" cy="225488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2EF56E7-3816-4745-A992-149A3072BC15}"/>
              </a:ext>
            </a:extLst>
          </p:cNvPr>
          <p:cNvSpPr txBox="1"/>
          <p:nvPr/>
        </p:nvSpPr>
        <p:spPr>
          <a:xfrm>
            <a:off x="7765154" y="3474391"/>
            <a:ext cx="4159206" cy="646331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en-US" altLang="ko-KR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Head First Design Patterns: A Brain-Friendly Guide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8" name="다이아몬드 17">
            <a:extLst>
              <a:ext uri="{FF2B5EF4-FFF2-40B4-BE49-F238E27FC236}">
                <a16:creationId xmlns:a16="http://schemas.microsoft.com/office/drawing/2014/main" id="{AA1F7D3A-10F3-4524-9E7C-EA44020AD583}"/>
              </a:ext>
            </a:extLst>
          </p:cNvPr>
          <p:cNvSpPr/>
          <p:nvPr/>
        </p:nvSpPr>
        <p:spPr>
          <a:xfrm>
            <a:off x="7035479" y="3429000"/>
            <a:ext cx="710084" cy="710084"/>
          </a:xfrm>
          <a:prstGeom prst="diamond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3" name="Rounded Rectangle 7">
            <a:extLst>
              <a:ext uri="{FF2B5EF4-FFF2-40B4-BE49-F238E27FC236}">
                <a16:creationId xmlns:a16="http://schemas.microsoft.com/office/drawing/2014/main" id="{037437AD-6278-474D-8126-401AF87C6C9B}"/>
              </a:ext>
            </a:extLst>
          </p:cNvPr>
          <p:cNvSpPr/>
          <p:nvPr/>
        </p:nvSpPr>
        <p:spPr>
          <a:xfrm>
            <a:off x="7237254" y="3615156"/>
            <a:ext cx="298451" cy="257560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29" name="제목 3">
            <a:extLst>
              <a:ext uri="{FF2B5EF4-FFF2-40B4-BE49-F238E27FC236}">
                <a16:creationId xmlns:a16="http://schemas.microsoft.com/office/drawing/2014/main" id="{2710669A-30B0-4A87-9FB0-94FDAE590EBE}"/>
              </a:ext>
            </a:extLst>
          </p:cNvPr>
          <p:cNvSpPr txBox="1">
            <a:spLocks/>
          </p:cNvSpPr>
          <p:nvPr/>
        </p:nvSpPr>
        <p:spPr>
          <a:xfrm>
            <a:off x="7271282" y="468826"/>
            <a:ext cx="4653078" cy="1593698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>
                <a:solidFill>
                  <a:schemeClr val="tx1">
                    <a:lumMod val="75000"/>
                    <a:lumOff val="25000"/>
                  </a:schemeClr>
                </a:solidFill>
              </a:rPr>
              <a:t>REFERENCES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3" name="Chord 15">
            <a:extLst>
              <a:ext uri="{FF2B5EF4-FFF2-40B4-BE49-F238E27FC236}">
                <a16:creationId xmlns:a16="http://schemas.microsoft.com/office/drawing/2014/main" id="{68A567D7-3A3E-49D7-822A-57CBAC1F2483}"/>
              </a:ext>
            </a:extLst>
          </p:cNvPr>
          <p:cNvSpPr/>
          <p:nvPr/>
        </p:nvSpPr>
        <p:spPr>
          <a:xfrm>
            <a:off x="5988162" y="3067375"/>
            <a:ext cx="355487" cy="775056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pic>
        <p:nvPicPr>
          <p:cNvPr id="25" name="Picture Placeholder 24">
            <a:extLst>
              <a:ext uri="{FF2B5EF4-FFF2-40B4-BE49-F238E27FC236}">
                <a16:creationId xmlns:a16="http://schemas.microsoft.com/office/drawing/2014/main" id="{3018D268-7FE4-44ED-8D29-119157C9FF7C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66" r="18066"/>
          <a:stretch>
            <a:fillRect/>
          </a:stretch>
        </p:blipFill>
        <p:spPr>
          <a:xfrm>
            <a:off x="-8107" y="-7519"/>
            <a:ext cx="7227683" cy="6858000"/>
          </a:xfrm>
        </p:spPr>
      </p:pic>
    </p:spTree>
    <p:extLst>
      <p:ext uri="{BB962C8B-B14F-4D97-AF65-F5344CB8AC3E}">
        <p14:creationId xmlns:p14="http://schemas.microsoft.com/office/powerpoint/2010/main" val="1743774693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9401" y="339509"/>
            <a:ext cx="11573197" cy="724247"/>
          </a:xfrm>
          <a:prstGeom prst="rect">
            <a:avLst/>
          </a:prstGeom>
        </p:spPr>
        <p:txBody>
          <a:bodyPr/>
          <a:lstStyle/>
          <a:p>
            <a:r>
              <a:rPr lang="en-US"/>
              <a:t>“Find 'em and kill ‘em” Game</a:t>
            </a:r>
            <a:endParaRPr lang="en-US" dirty="0"/>
          </a:p>
        </p:txBody>
      </p:sp>
      <p:sp>
        <p:nvSpPr>
          <p:cNvPr id="25" name="Freeform 45">
            <a:extLst>
              <a:ext uri="{FF2B5EF4-FFF2-40B4-BE49-F238E27FC236}">
                <a16:creationId xmlns:a16="http://schemas.microsoft.com/office/drawing/2014/main" id="{9055CD85-DF47-48AD-B7B0-059A099E47EA}"/>
              </a:ext>
            </a:extLst>
          </p:cNvPr>
          <p:cNvSpPr/>
          <p:nvPr/>
        </p:nvSpPr>
        <p:spPr>
          <a:xfrm flipH="1">
            <a:off x="8515824" y="3675692"/>
            <a:ext cx="1498176" cy="266701"/>
          </a:xfrm>
          <a:custGeom>
            <a:avLst/>
            <a:gdLst>
              <a:gd name="connsiteX0" fmla="*/ 927100 w 927100"/>
              <a:gd name="connsiteY0" fmla="*/ 266700 h 266700"/>
              <a:gd name="connsiteX1" fmla="*/ 304800 w 927100"/>
              <a:gd name="connsiteY1" fmla="*/ 266700 h 266700"/>
              <a:gd name="connsiteX2" fmla="*/ 0 w 927100"/>
              <a:gd name="connsiteY2" fmla="*/ 266700 h 266700"/>
              <a:gd name="connsiteX3" fmla="*/ 0 w 927100"/>
              <a:gd name="connsiteY3" fmla="*/ 0 h 266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27100" h="266700">
                <a:moveTo>
                  <a:pt x="927100" y="266700"/>
                </a:moveTo>
                <a:lnTo>
                  <a:pt x="304800" y="266700"/>
                </a:lnTo>
                <a:lnTo>
                  <a:pt x="0" y="266700"/>
                </a:lnTo>
                <a:lnTo>
                  <a:pt x="0" y="0"/>
                </a:lnTo>
              </a:path>
            </a:pathLst>
          </a:custGeom>
          <a:noFill/>
          <a:ln w="31750">
            <a:solidFill>
              <a:schemeClr val="accent3"/>
            </a:solidFill>
            <a:headEnd type="oval" w="med" len="med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26" name="Freeform 49">
            <a:extLst>
              <a:ext uri="{FF2B5EF4-FFF2-40B4-BE49-F238E27FC236}">
                <a16:creationId xmlns:a16="http://schemas.microsoft.com/office/drawing/2014/main" id="{4063664A-2F9D-44F1-81DD-5F7C5DC1ABBE}"/>
              </a:ext>
            </a:extLst>
          </p:cNvPr>
          <p:cNvSpPr/>
          <p:nvPr/>
        </p:nvSpPr>
        <p:spPr>
          <a:xfrm flipH="1">
            <a:off x="7624597" y="5193791"/>
            <a:ext cx="1194516" cy="508001"/>
          </a:xfrm>
          <a:custGeom>
            <a:avLst/>
            <a:gdLst>
              <a:gd name="connsiteX0" fmla="*/ 927100 w 927100"/>
              <a:gd name="connsiteY0" fmla="*/ 266700 h 266700"/>
              <a:gd name="connsiteX1" fmla="*/ 304800 w 927100"/>
              <a:gd name="connsiteY1" fmla="*/ 266700 h 266700"/>
              <a:gd name="connsiteX2" fmla="*/ 0 w 927100"/>
              <a:gd name="connsiteY2" fmla="*/ 266700 h 266700"/>
              <a:gd name="connsiteX3" fmla="*/ 0 w 927100"/>
              <a:gd name="connsiteY3" fmla="*/ 0 h 266700"/>
              <a:gd name="connsiteX0" fmla="*/ 927100 w 927100"/>
              <a:gd name="connsiteY0" fmla="*/ 266700 h 294409"/>
              <a:gd name="connsiteX1" fmla="*/ 739189 w 927100"/>
              <a:gd name="connsiteY1" fmla="*/ 294409 h 294409"/>
              <a:gd name="connsiteX2" fmla="*/ 0 w 927100"/>
              <a:gd name="connsiteY2" fmla="*/ 266700 h 294409"/>
              <a:gd name="connsiteX3" fmla="*/ 0 w 927100"/>
              <a:gd name="connsiteY3" fmla="*/ 0 h 294409"/>
              <a:gd name="connsiteX0" fmla="*/ 1230029 w 1230029"/>
              <a:gd name="connsiteY0" fmla="*/ 275936 h 294409"/>
              <a:gd name="connsiteX1" fmla="*/ 739189 w 1230029"/>
              <a:gd name="connsiteY1" fmla="*/ 294409 h 294409"/>
              <a:gd name="connsiteX2" fmla="*/ 0 w 1230029"/>
              <a:gd name="connsiteY2" fmla="*/ 266700 h 294409"/>
              <a:gd name="connsiteX3" fmla="*/ 0 w 1230029"/>
              <a:gd name="connsiteY3" fmla="*/ 0 h 294409"/>
              <a:gd name="connsiteX0" fmla="*/ 767063 w 767063"/>
              <a:gd name="connsiteY0" fmla="*/ 0 h 489526"/>
              <a:gd name="connsiteX1" fmla="*/ 739189 w 767063"/>
              <a:gd name="connsiteY1" fmla="*/ 489526 h 489526"/>
              <a:gd name="connsiteX2" fmla="*/ 0 w 767063"/>
              <a:gd name="connsiteY2" fmla="*/ 461817 h 489526"/>
              <a:gd name="connsiteX3" fmla="*/ 0 w 767063"/>
              <a:gd name="connsiteY3" fmla="*/ 195117 h 489526"/>
              <a:gd name="connsiteX0" fmla="*/ 738485 w 739189"/>
              <a:gd name="connsiteY0" fmla="*/ 0 h 535708"/>
              <a:gd name="connsiteX1" fmla="*/ 739189 w 739189"/>
              <a:gd name="connsiteY1" fmla="*/ 535708 h 535708"/>
              <a:gd name="connsiteX2" fmla="*/ 0 w 739189"/>
              <a:gd name="connsiteY2" fmla="*/ 507999 h 535708"/>
              <a:gd name="connsiteX3" fmla="*/ 0 w 739189"/>
              <a:gd name="connsiteY3" fmla="*/ 241299 h 535708"/>
              <a:gd name="connsiteX0" fmla="*/ 738485 w 739189"/>
              <a:gd name="connsiteY0" fmla="*/ 0 h 507999"/>
              <a:gd name="connsiteX1" fmla="*/ 739189 w 739189"/>
              <a:gd name="connsiteY1" fmla="*/ 480290 h 507999"/>
              <a:gd name="connsiteX2" fmla="*/ 0 w 739189"/>
              <a:gd name="connsiteY2" fmla="*/ 507999 h 507999"/>
              <a:gd name="connsiteX3" fmla="*/ 0 w 739189"/>
              <a:gd name="connsiteY3" fmla="*/ 241299 h 50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9189" h="507999">
                <a:moveTo>
                  <a:pt x="738485" y="0"/>
                </a:moveTo>
                <a:cubicBezTo>
                  <a:pt x="738720" y="178569"/>
                  <a:pt x="738954" y="301721"/>
                  <a:pt x="739189" y="480290"/>
                </a:cubicBezTo>
                <a:lnTo>
                  <a:pt x="0" y="507999"/>
                </a:lnTo>
                <a:lnTo>
                  <a:pt x="0" y="241299"/>
                </a:lnTo>
              </a:path>
            </a:pathLst>
          </a:custGeom>
          <a:noFill/>
          <a:ln w="31750">
            <a:solidFill>
              <a:schemeClr val="accent1"/>
            </a:solidFill>
            <a:headEnd type="oval" w="med" len="med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3480B07-9BC5-494F-BF4E-144F07A1B79B}"/>
              </a:ext>
            </a:extLst>
          </p:cNvPr>
          <p:cNvSpPr txBox="1"/>
          <p:nvPr/>
        </p:nvSpPr>
        <p:spPr>
          <a:xfrm>
            <a:off x="9515694" y="3270326"/>
            <a:ext cx="3456174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2400" b="1">
                <a:solidFill>
                  <a:schemeClr val="tx1">
                    <a:lumMod val="95000"/>
                    <a:lumOff val="5000"/>
                  </a:schemeClr>
                </a:solidFill>
                <a:cs typeface="Arial" pitchFamily="34" charset="0"/>
              </a:rPr>
              <a:t>BadMonster</a:t>
            </a:r>
            <a:endParaRPr lang="ko-KR" altLang="en-US" sz="2400" b="1" dirty="0">
              <a:solidFill>
                <a:schemeClr val="tx1">
                  <a:lumMod val="95000"/>
                  <a:lumOff val="5000"/>
                </a:schemeClr>
              </a:solidFill>
              <a:cs typeface="Arial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2C6FD52-5180-4332-9D91-D5EBE6BAC457}"/>
              </a:ext>
            </a:extLst>
          </p:cNvPr>
          <p:cNvSpPr txBox="1"/>
          <p:nvPr/>
        </p:nvSpPr>
        <p:spPr>
          <a:xfrm>
            <a:off x="8523388" y="4983389"/>
            <a:ext cx="3456174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2400" b="1">
                <a:solidFill>
                  <a:schemeClr val="tx1">
                    <a:lumMod val="95000"/>
                    <a:lumOff val="5000"/>
                  </a:schemeClr>
                </a:solidFill>
                <a:cs typeface="Arial" pitchFamily="34" charset="0"/>
              </a:rPr>
              <a:t>BadSuperMonster</a:t>
            </a:r>
            <a:endParaRPr lang="ko-KR" altLang="en-US" sz="2400" b="1" dirty="0">
              <a:solidFill>
                <a:schemeClr val="tx1">
                  <a:lumMod val="95000"/>
                  <a:lumOff val="5000"/>
                </a:schemeClr>
              </a:solidFill>
              <a:cs typeface="Arial" pitchFamily="34" charset="0"/>
            </a:endParaRPr>
          </a:p>
        </p:txBody>
      </p:sp>
      <p:sp>
        <p:nvSpPr>
          <p:cNvPr id="49" name="Freeform 45">
            <a:extLst>
              <a:ext uri="{FF2B5EF4-FFF2-40B4-BE49-F238E27FC236}">
                <a16:creationId xmlns:a16="http://schemas.microsoft.com/office/drawing/2014/main" id="{441A75BB-6446-48FA-B083-051CE5FCD1C3}"/>
              </a:ext>
            </a:extLst>
          </p:cNvPr>
          <p:cNvSpPr/>
          <p:nvPr/>
        </p:nvSpPr>
        <p:spPr>
          <a:xfrm flipH="1">
            <a:off x="7379031" y="2694970"/>
            <a:ext cx="1166806" cy="710047"/>
          </a:xfrm>
          <a:custGeom>
            <a:avLst/>
            <a:gdLst>
              <a:gd name="connsiteX0" fmla="*/ 927100 w 927100"/>
              <a:gd name="connsiteY0" fmla="*/ 266700 h 266700"/>
              <a:gd name="connsiteX1" fmla="*/ 304800 w 927100"/>
              <a:gd name="connsiteY1" fmla="*/ 266700 h 266700"/>
              <a:gd name="connsiteX2" fmla="*/ 0 w 927100"/>
              <a:gd name="connsiteY2" fmla="*/ 266700 h 266700"/>
              <a:gd name="connsiteX3" fmla="*/ 0 w 927100"/>
              <a:gd name="connsiteY3" fmla="*/ 0 h 266700"/>
              <a:gd name="connsiteX0" fmla="*/ 932816 w 932816"/>
              <a:gd name="connsiteY0" fmla="*/ 257464 h 266700"/>
              <a:gd name="connsiteX1" fmla="*/ 304800 w 932816"/>
              <a:gd name="connsiteY1" fmla="*/ 266700 h 266700"/>
              <a:gd name="connsiteX2" fmla="*/ 0 w 932816"/>
              <a:gd name="connsiteY2" fmla="*/ 266700 h 266700"/>
              <a:gd name="connsiteX3" fmla="*/ 0 w 932816"/>
              <a:gd name="connsiteY3" fmla="*/ 0 h 266700"/>
              <a:gd name="connsiteX0" fmla="*/ 932816 w 932816"/>
              <a:gd name="connsiteY0" fmla="*/ 257464 h 266700"/>
              <a:gd name="connsiteX1" fmla="*/ 722042 w 932816"/>
              <a:gd name="connsiteY1" fmla="*/ 248228 h 266700"/>
              <a:gd name="connsiteX2" fmla="*/ 0 w 932816"/>
              <a:gd name="connsiteY2" fmla="*/ 266700 h 266700"/>
              <a:gd name="connsiteX3" fmla="*/ 0 w 932816"/>
              <a:gd name="connsiteY3" fmla="*/ 0 h 266700"/>
              <a:gd name="connsiteX0" fmla="*/ 721338 w 722042"/>
              <a:gd name="connsiteY0" fmla="*/ 710044 h 710044"/>
              <a:gd name="connsiteX1" fmla="*/ 722042 w 722042"/>
              <a:gd name="connsiteY1" fmla="*/ 248228 h 710044"/>
              <a:gd name="connsiteX2" fmla="*/ 0 w 722042"/>
              <a:gd name="connsiteY2" fmla="*/ 266700 h 710044"/>
              <a:gd name="connsiteX3" fmla="*/ 0 w 722042"/>
              <a:gd name="connsiteY3" fmla="*/ 0 h 710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2042" h="710044">
                <a:moveTo>
                  <a:pt x="721338" y="710044"/>
                </a:moveTo>
                <a:cubicBezTo>
                  <a:pt x="721573" y="556105"/>
                  <a:pt x="721807" y="402167"/>
                  <a:pt x="722042" y="248228"/>
                </a:cubicBezTo>
                <a:lnTo>
                  <a:pt x="0" y="266700"/>
                </a:lnTo>
                <a:lnTo>
                  <a:pt x="0" y="0"/>
                </a:lnTo>
              </a:path>
            </a:pathLst>
          </a:custGeom>
          <a:noFill/>
          <a:ln w="31750">
            <a:solidFill>
              <a:srgbClr val="002060"/>
            </a:solidFill>
            <a:headEnd type="oval" w="med" len="med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DD7F879-6FAB-47A0-8F1E-88368FA84638}"/>
              </a:ext>
            </a:extLst>
          </p:cNvPr>
          <p:cNvSpPr txBox="1"/>
          <p:nvPr/>
        </p:nvSpPr>
        <p:spPr>
          <a:xfrm>
            <a:off x="7705279" y="2212300"/>
            <a:ext cx="3456174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2400" b="1">
                <a:solidFill>
                  <a:schemeClr val="tx1">
                    <a:lumMod val="95000"/>
                    <a:lumOff val="5000"/>
                  </a:schemeClr>
                </a:solidFill>
                <a:cs typeface="Arial" pitchFamily="34" charset="0"/>
              </a:rPr>
              <a:t>BadSoldier</a:t>
            </a:r>
            <a:endParaRPr lang="ko-KR" altLang="en-US" sz="2400" b="1" dirty="0">
              <a:solidFill>
                <a:schemeClr val="tx1">
                  <a:lumMod val="95000"/>
                  <a:lumOff val="5000"/>
                </a:schemeClr>
              </a:solidFill>
              <a:cs typeface="Arial" pitchFamily="34" charset="0"/>
            </a:endParaRP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0BD3D1F2-73BB-4337-B6D7-1E7E70F0BDC5}"/>
              </a:ext>
            </a:extLst>
          </p:cNvPr>
          <p:cNvGrpSpPr/>
          <p:nvPr/>
        </p:nvGrpSpPr>
        <p:grpSpPr>
          <a:xfrm>
            <a:off x="6247088" y="3561773"/>
            <a:ext cx="2193464" cy="1468249"/>
            <a:chOff x="3856131" y="3483460"/>
            <a:chExt cx="1217687" cy="1064066"/>
          </a:xfrm>
        </p:grpSpPr>
        <p:sp>
          <p:nvSpPr>
            <p:cNvPr id="61" name="Rounded Rectangle 18">
              <a:extLst>
                <a:ext uri="{FF2B5EF4-FFF2-40B4-BE49-F238E27FC236}">
                  <a16:creationId xmlns:a16="http://schemas.microsoft.com/office/drawing/2014/main" id="{1B20A3E0-3097-4D71-8C8E-D0C73F27A258}"/>
                </a:ext>
              </a:extLst>
            </p:cNvPr>
            <p:cNvSpPr/>
            <p:nvPr/>
          </p:nvSpPr>
          <p:spPr>
            <a:xfrm>
              <a:off x="3897918" y="3483460"/>
              <a:ext cx="1134113" cy="1064066"/>
            </a:xfrm>
            <a:prstGeom prst="roundRect">
              <a:avLst>
                <a:gd name="adj" fmla="val 10715"/>
              </a:avLst>
            </a:prstGeom>
            <a:solidFill>
              <a:schemeClr val="bg1"/>
            </a:solidFill>
            <a:ln w="63500">
              <a:solidFill>
                <a:srgbClr val="CCC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DE86FA71-72CA-4E8B-A3AE-377F605BFED8}"/>
                </a:ext>
              </a:extLst>
            </p:cNvPr>
            <p:cNvSpPr txBox="1"/>
            <p:nvPr/>
          </p:nvSpPr>
          <p:spPr>
            <a:xfrm>
              <a:off x="3856131" y="3714020"/>
              <a:ext cx="1217687" cy="60294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3200" b="1"/>
                <a:t>DIEHARD LEVEL</a:t>
              </a:r>
              <a:endParaRPr lang="ko-KR" altLang="en-US" sz="3200" b="1" dirty="0"/>
            </a:p>
          </p:txBody>
        </p:sp>
      </p:grpSp>
      <p:sp>
        <p:nvSpPr>
          <p:cNvPr id="64" name="Freeform 1">
            <a:extLst>
              <a:ext uri="{FF2B5EF4-FFF2-40B4-BE49-F238E27FC236}">
                <a16:creationId xmlns:a16="http://schemas.microsoft.com/office/drawing/2014/main" id="{F078FBDF-E93F-4528-88E3-DF32065BA86D}"/>
              </a:ext>
            </a:extLst>
          </p:cNvPr>
          <p:cNvSpPr/>
          <p:nvPr/>
        </p:nvSpPr>
        <p:spPr>
          <a:xfrm>
            <a:off x="2118793" y="1966737"/>
            <a:ext cx="1273601" cy="714376"/>
          </a:xfrm>
          <a:custGeom>
            <a:avLst/>
            <a:gdLst>
              <a:gd name="connsiteX0" fmla="*/ 927100 w 927100"/>
              <a:gd name="connsiteY0" fmla="*/ 266700 h 266700"/>
              <a:gd name="connsiteX1" fmla="*/ 304800 w 927100"/>
              <a:gd name="connsiteY1" fmla="*/ 266700 h 266700"/>
              <a:gd name="connsiteX2" fmla="*/ 0 w 927100"/>
              <a:gd name="connsiteY2" fmla="*/ 266700 h 266700"/>
              <a:gd name="connsiteX3" fmla="*/ 0 w 927100"/>
              <a:gd name="connsiteY3" fmla="*/ 0 h 266700"/>
              <a:gd name="connsiteX0" fmla="*/ 785638 w 785638"/>
              <a:gd name="connsiteY0" fmla="*/ 714373 h 714373"/>
              <a:gd name="connsiteX1" fmla="*/ 304800 w 785638"/>
              <a:gd name="connsiteY1" fmla="*/ 266700 h 714373"/>
              <a:gd name="connsiteX2" fmla="*/ 0 w 785638"/>
              <a:gd name="connsiteY2" fmla="*/ 266700 h 714373"/>
              <a:gd name="connsiteX3" fmla="*/ 0 w 785638"/>
              <a:gd name="connsiteY3" fmla="*/ 0 h 714373"/>
              <a:gd name="connsiteX0" fmla="*/ 785638 w 788129"/>
              <a:gd name="connsiteY0" fmla="*/ 714373 h 714373"/>
              <a:gd name="connsiteX1" fmla="*/ 788129 w 788129"/>
              <a:gd name="connsiteY1" fmla="*/ 285750 h 714373"/>
              <a:gd name="connsiteX2" fmla="*/ 0 w 788129"/>
              <a:gd name="connsiteY2" fmla="*/ 266700 h 714373"/>
              <a:gd name="connsiteX3" fmla="*/ 0 w 788129"/>
              <a:gd name="connsiteY3" fmla="*/ 0 h 7143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8129" h="714373">
                <a:moveTo>
                  <a:pt x="785638" y="714373"/>
                </a:moveTo>
                <a:cubicBezTo>
                  <a:pt x="786468" y="571499"/>
                  <a:pt x="787299" y="428624"/>
                  <a:pt x="788129" y="285750"/>
                </a:cubicBezTo>
                <a:lnTo>
                  <a:pt x="0" y="266700"/>
                </a:lnTo>
                <a:lnTo>
                  <a:pt x="0" y="0"/>
                </a:lnTo>
              </a:path>
            </a:pathLst>
          </a:custGeom>
          <a:noFill/>
          <a:ln w="31750">
            <a:solidFill>
              <a:schemeClr val="accent4"/>
            </a:solidFill>
            <a:headEnd type="oval" w="med" len="med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65" name="Freeform 43">
            <a:extLst>
              <a:ext uri="{FF2B5EF4-FFF2-40B4-BE49-F238E27FC236}">
                <a16:creationId xmlns:a16="http://schemas.microsoft.com/office/drawing/2014/main" id="{8FE8AA3B-6D97-4A5C-8FE2-6C99B398D4AD}"/>
              </a:ext>
            </a:extLst>
          </p:cNvPr>
          <p:cNvSpPr/>
          <p:nvPr/>
        </p:nvSpPr>
        <p:spPr>
          <a:xfrm>
            <a:off x="1078848" y="3731991"/>
            <a:ext cx="1498176" cy="266701"/>
          </a:xfrm>
          <a:custGeom>
            <a:avLst/>
            <a:gdLst>
              <a:gd name="connsiteX0" fmla="*/ 927100 w 927100"/>
              <a:gd name="connsiteY0" fmla="*/ 266700 h 266700"/>
              <a:gd name="connsiteX1" fmla="*/ 304800 w 927100"/>
              <a:gd name="connsiteY1" fmla="*/ 266700 h 266700"/>
              <a:gd name="connsiteX2" fmla="*/ 0 w 927100"/>
              <a:gd name="connsiteY2" fmla="*/ 266700 h 266700"/>
              <a:gd name="connsiteX3" fmla="*/ 0 w 927100"/>
              <a:gd name="connsiteY3" fmla="*/ 0 h 266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27100" h="266700">
                <a:moveTo>
                  <a:pt x="927100" y="266700"/>
                </a:moveTo>
                <a:lnTo>
                  <a:pt x="304800" y="266700"/>
                </a:lnTo>
                <a:lnTo>
                  <a:pt x="0" y="266700"/>
                </a:lnTo>
                <a:lnTo>
                  <a:pt x="0" y="0"/>
                </a:lnTo>
              </a:path>
            </a:pathLst>
          </a:custGeom>
          <a:noFill/>
          <a:ln w="31750">
            <a:solidFill>
              <a:schemeClr val="accent2"/>
            </a:solidFill>
            <a:headEnd type="oval" w="med" len="med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A60C5B4B-5224-495E-834E-8959037FA7AD}"/>
              </a:ext>
            </a:extLst>
          </p:cNvPr>
          <p:cNvSpPr txBox="1"/>
          <p:nvPr/>
        </p:nvSpPr>
        <p:spPr>
          <a:xfrm>
            <a:off x="-359738" y="1521841"/>
            <a:ext cx="3456174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r"/>
            <a:r>
              <a:rPr lang="en-US" altLang="ko-KR" sz="2400" b="1">
                <a:solidFill>
                  <a:schemeClr val="tx1">
                    <a:lumMod val="95000"/>
                    <a:lumOff val="5000"/>
                  </a:schemeClr>
                </a:solidFill>
                <a:cs typeface="Arial" pitchFamily="34" charset="0"/>
              </a:rPr>
              <a:t>SillyMonster</a:t>
            </a:r>
            <a:endParaRPr lang="ko-KR" altLang="en-US" sz="2000" b="1" dirty="0">
              <a:solidFill>
                <a:schemeClr val="tx1">
                  <a:lumMod val="95000"/>
                  <a:lumOff val="5000"/>
                </a:schemeClr>
              </a:solidFill>
              <a:cs typeface="Arial" pitchFamily="34" charset="0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8F238946-1D0F-4938-B700-6D194EF24B0B}"/>
              </a:ext>
            </a:extLst>
          </p:cNvPr>
          <p:cNvSpPr txBox="1"/>
          <p:nvPr/>
        </p:nvSpPr>
        <p:spPr>
          <a:xfrm>
            <a:off x="3205611" y="1714807"/>
            <a:ext cx="3456174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r"/>
            <a:r>
              <a:rPr lang="en-US" altLang="ko-KR" sz="2400" b="1">
                <a:solidFill>
                  <a:schemeClr val="tx1">
                    <a:lumMod val="95000"/>
                    <a:lumOff val="5000"/>
                  </a:schemeClr>
                </a:solidFill>
                <a:cs typeface="Arial" pitchFamily="34" charset="0"/>
              </a:rPr>
              <a:t>SillySuperMonster</a:t>
            </a:r>
            <a:endParaRPr lang="ko-KR" altLang="en-US" sz="2400" b="1" dirty="0">
              <a:solidFill>
                <a:schemeClr val="tx1">
                  <a:lumMod val="95000"/>
                  <a:lumOff val="5000"/>
                </a:schemeClr>
              </a:solidFill>
              <a:cs typeface="Arial" pitchFamily="34" charset="0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3CC0DAC1-640F-4844-ADB5-96683653CF0A}"/>
              </a:ext>
            </a:extLst>
          </p:cNvPr>
          <p:cNvSpPr txBox="1"/>
          <p:nvPr/>
        </p:nvSpPr>
        <p:spPr>
          <a:xfrm>
            <a:off x="-1230501" y="3198167"/>
            <a:ext cx="3456174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r"/>
            <a:r>
              <a:rPr lang="en-US" altLang="ko-KR" sz="2400" b="1">
                <a:solidFill>
                  <a:schemeClr val="tx1">
                    <a:lumMod val="95000"/>
                    <a:lumOff val="5000"/>
                  </a:schemeClr>
                </a:solidFill>
                <a:cs typeface="Arial" pitchFamily="34" charset="0"/>
              </a:rPr>
              <a:t>SillySoldier</a:t>
            </a:r>
            <a:endParaRPr lang="ko-KR" altLang="en-US" sz="2400" b="1" dirty="0">
              <a:solidFill>
                <a:schemeClr val="tx1">
                  <a:lumMod val="95000"/>
                  <a:lumOff val="5000"/>
                </a:schemeClr>
              </a:solidFill>
              <a:cs typeface="Arial" pitchFamily="34" charset="0"/>
            </a:endParaRPr>
          </a:p>
        </p:txBody>
      </p:sp>
      <p:grpSp>
        <p:nvGrpSpPr>
          <p:cNvPr id="69" name="Group 68">
            <a:extLst>
              <a:ext uri="{FF2B5EF4-FFF2-40B4-BE49-F238E27FC236}">
                <a16:creationId xmlns:a16="http://schemas.microsoft.com/office/drawing/2014/main" id="{B748E7DE-E7AE-409E-8842-9236391DC7B0}"/>
              </a:ext>
            </a:extLst>
          </p:cNvPr>
          <p:cNvGrpSpPr/>
          <p:nvPr/>
        </p:nvGrpSpPr>
        <p:grpSpPr>
          <a:xfrm>
            <a:off x="2783240" y="2866540"/>
            <a:ext cx="1692978" cy="2063803"/>
            <a:chOff x="3888197" y="3475127"/>
            <a:chExt cx="1116915" cy="1064066"/>
          </a:xfrm>
        </p:grpSpPr>
        <p:sp>
          <p:nvSpPr>
            <p:cNvPr id="70" name="Rounded Rectangle 18">
              <a:extLst>
                <a:ext uri="{FF2B5EF4-FFF2-40B4-BE49-F238E27FC236}">
                  <a16:creationId xmlns:a16="http://schemas.microsoft.com/office/drawing/2014/main" id="{D3F67E31-D196-4EB1-853A-9A50270564B9}"/>
                </a:ext>
              </a:extLst>
            </p:cNvPr>
            <p:cNvSpPr/>
            <p:nvPr/>
          </p:nvSpPr>
          <p:spPr>
            <a:xfrm>
              <a:off x="3914621" y="3475127"/>
              <a:ext cx="1064066" cy="1064066"/>
            </a:xfrm>
            <a:prstGeom prst="roundRect">
              <a:avLst>
                <a:gd name="adj" fmla="val 10715"/>
              </a:avLst>
            </a:prstGeom>
            <a:solidFill>
              <a:schemeClr val="bg1"/>
            </a:solidFill>
            <a:ln w="63500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E1731BC1-F938-49BD-BE89-7D97EBF9F44F}"/>
                </a:ext>
              </a:extLst>
            </p:cNvPr>
            <p:cNvSpPr txBox="1"/>
            <p:nvPr/>
          </p:nvSpPr>
          <p:spPr>
            <a:xfrm>
              <a:off x="3888197" y="3676158"/>
              <a:ext cx="1116915" cy="55539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3200" b="1"/>
                <a:t>EASY LEVEL</a:t>
              </a:r>
              <a:endParaRPr lang="ko-KR" altLang="en-US" sz="3200" b="1" dirty="0"/>
            </a:p>
          </p:txBody>
        </p:sp>
      </p:grpSp>
      <p:sp>
        <p:nvSpPr>
          <p:cNvPr id="72" name="Freeform 45">
            <a:extLst>
              <a:ext uri="{FF2B5EF4-FFF2-40B4-BE49-F238E27FC236}">
                <a16:creationId xmlns:a16="http://schemas.microsoft.com/office/drawing/2014/main" id="{7744F292-8A72-4697-BCEC-2844E7837D51}"/>
              </a:ext>
            </a:extLst>
          </p:cNvPr>
          <p:cNvSpPr/>
          <p:nvPr/>
        </p:nvSpPr>
        <p:spPr>
          <a:xfrm flipH="1">
            <a:off x="4166010" y="2200305"/>
            <a:ext cx="1031452" cy="495301"/>
          </a:xfrm>
          <a:custGeom>
            <a:avLst/>
            <a:gdLst>
              <a:gd name="connsiteX0" fmla="*/ 927100 w 927100"/>
              <a:gd name="connsiteY0" fmla="*/ 266700 h 266700"/>
              <a:gd name="connsiteX1" fmla="*/ 304800 w 927100"/>
              <a:gd name="connsiteY1" fmla="*/ 266700 h 266700"/>
              <a:gd name="connsiteX2" fmla="*/ 0 w 927100"/>
              <a:gd name="connsiteY2" fmla="*/ 266700 h 266700"/>
              <a:gd name="connsiteX3" fmla="*/ 0 w 927100"/>
              <a:gd name="connsiteY3" fmla="*/ 0 h 266700"/>
              <a:gd name="connsiteX0" fmla="*/ 927100 w 927100"/>
              <a:gd name="connsiteY0" fmla="*/ 266700 h 266700"/>
              <a:gd name="connsiteX1" fmla="*/ 304800 w 927100"/>
              <a:gd name="connsiteY1" fmla="*/ 266700 h 266700"/>
              <a:gd name="connsiteX2" fmla="*/ 288818 w 927100"/>
              <a:gd name="connsiteY2" fmla="*/ 257175 h 266700"/>
              <a:gd name="connsiteX3" fmla="*/ 0 w 927100"/>
              <a:gd name="connsiteY3" fmla="*/ 0 h 266700"/>
              <a:gd name="connsiteX0" fmla="*/ 638282 w 638282"/>
              <a:gd name="connsiteY0" fmla="*/ 495299 h 495299"/>
              <a:gd name="connsiteX1" fmla="*/ 15982 w 638282"/>
              <a:gd name="connsiteY1" fmla="*/ 495299 h 495299"/>
              <a:gd name="connsiteX2" fmla="*/ 0 w 638282"/>
              <a:gd name="connsiteY2" fmla="*/ 485774 h 495299"/>
              <a:gd name="connsiteX3" fmla="*/ 0 w 638282"/>
              <a:gd name="connsiteY3" fmla="*/ 0 h 4952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8282" h="495299">
                <a:moveTo>
                  <a:pt x="638282" y="495299"/>
                </a:moveTo>
                <a:lnTo>
                  <a:pt x="15982" y="495299"/>
                </a:lnTo>
                <a:lnTo>
                  <a:pt x="0" y="485774"/>
                </a:lnTo>
                <a:lnTo>
                  <a:pt x="0" y="0"/>
                </a:lnTo>
              </a:path>
            </a:pathLst>
          </a:custGeom>
          <a:noFill/>
          <a:ln w="31750">
            <a:solidFill>
              <a:srgbClr val="002060"/>
            </a:solidFill>
            <a:headEnd type="oval" w="med" len="med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</p:spTree>
    <p:extLst>
      <p:ext uri="{BB962C8B-B14F-4D97-AF65-F5344CB8AC3E}">
        <p14:creationId xmlns:p14="http://schemas.microsoft.com/office/powerpoint/2010/main" val="1919076099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2EA5BAE-9C60-402C-A7E0-F1329EF782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083" t="13778" r="49084" b="59555"/>
          <a:stretch/>
        </p:blipFill>
        <p:spPr>
          <a:xfrm>
            <a:off x="2913239" y="1137412"/>
            <a:ext cx="6365522" cy="4583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955125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6CCBC87-553E-4963-8A69-CB46A2B821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67" t="20741" r="38082" b="28593"/>
          <a:stretch/>
        </p:blipFill>
        <p:spPr>
          <a:xfrm>
            <a:off x="1508247" y="877762"/>
            <a:ext cx="9175505" cy="5102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945462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6CCBC87-553E-4963-8A69-CB46A2B821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67" t="20741" r="38082" b="28593"/>
          <a:stretch/>
        </p:blipFill>
        <p:spPr>
          <a:xfrm>
            <a:off x="1508247" y="877762"/>
            <a:ext cx="9175505" cy="5102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587258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C0F0345-2ADA-488A-B428-3C96BE7412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500" t="20296" r="38250" b="27852"/>
          <a:stretch/>
        </p:blipFill>
        <p:spPr>
          <a:xfrm>
            <a:off x="1579481" y="858623"/>
            <a:ext cx="9033037" cy="514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228466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5A8596C-29FD-4C3B-AC7B-BC3A77EA67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500" t="28741" r="32833" b="20889"/>
          <a:stretch/>
        </p:blipFill>
        <p:spPr>
          <a:xfrm>
            <a:off x="1229360" y="995680"/>
            <a:ext cx="9733280" cy="4866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307700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Cover and End Slide Master">
  <a:themeElements>
    <a:clrScheme name="ALLPPT-STEAM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61358"/>
      </a:accent1>
      <a:accent2>
        <a:srgbClr val="ED7D1F"/>
      </a:accent2>
      <a:accent3>
        <a:srgbClr val="A0C82F"/>
      </a:accent3>
      <a:accent4>
        <a:srgbClr val="32B5D3"/>
      </a:accent4>
      <a:accent5>
        <a:srgbClr val="B44B97"/>
      </a:accent5>
      <a:accent6>
        <a:srgbClr val="435E71"/>
      </a:accent6>
      <a:hlink>
        <a:srgbClr val="0563C1"/>
      </a:hlink>
      <a:folHlink>
        <a:srgbClr val="954F72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STEAM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61358"/>
      </a:accent1>
      <a:accent2>
        <a:srgbClr val="ED7D1F"/>
      </a:accent2>
      <a:accent3>
        <a:srgbClr val="A0C82F"/>
      </a:accent3>
      <a:accent4>
        <a:srgbClr val="32B5D3"/>
      </a:accent4>
      <a:accent5>
        <a:srgbClr val="B44B97"/>
      </a:accent5>
      <a:accent6>
        <a:srgbClr val="435E71"/>
      </a:accent6>
      <a:hlink>
        <a:srgbClr val="0563C1"/>
      </a:hlink>
      <a:folHlink>
        <a:srgbClr val="954F72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STEAM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61358"/>
      </a:accent1>
      <a:accent2>
        <a:srgbClr val="ED7D1F"/>
      </a:accent2>
      <a:accent3>
        <a:srgbClr val="A0C82F"/>
      </a:accent3>
      <a:accent4>
        <a:srgbClr val="32B5D3"/>
      </a:accent4>
      <a:accent5>
        <a:srgbClr val="B44B97"/>
      </a:accent5>
      <a:accent6>
        <a:srgbClr val="435E71"/>
      </a:accent6>
      <a:hlink>
        <a:srgbClr val="0563C1"/>
      </a:hlink>
      <a:folHlink>
        <a:srgbClr val="954F72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524</Words>
  <Application>Microsoft Office PowerPoint</Application>
  <PresentationFormat>Widescreen</PresentationFormat>
  <Paragraphs>80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Arial</vt:lpstr>
      <vt:lpstr>Calibri</vt:lpstr>
      <vt:lpstr>Cover and End Slide Master</vt:lpstr>
      <vt:lpstr>Contents Slide Master</vt:lpstr>
      <vt:lpstr>Section Break Slide Master</vt:lpstr>
      <vt:lpstr>PowerPoint Presentation</vt:lpstr>
      <vt:lpstr>OUTLINES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Kiet Tran</dc:creator>
  <cp:lastModifiedBy>Kiet Tran</cp:lastModifiedBy>
  <cp:revision>1</cp:revision>
  <dcterms:created xsi:type="dcterms:W3CDTF">2019-12-11T02:08:32Z</dcterms:created>
  <dcterms:modified xsi:type="dcterms:W3CDTF">2019-12-11T02:08:42Z</dcterms:modified>
</cp:coreProperties>
</file>